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3.xml" ContentType="application/vnd.openxmlformats-officedocument.theme+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theme/theme4.xml" ContentType="application/vnd.openxmlformats-officedocument.theme+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theme/theme5.xml" ContentType="application/vnd.openxmlformats-officedocument.theme+xml"/>
  <Override PartName="/ppt/theme/theme6.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comments/comment1.xml" ContentType="application/vnd.openxmlformats-officedocument.presentationml.comments+xml"/>
  <Override PartName="/ppt/comments/comment2.xml" ContentType="application/vnd.openxmlformats-officedocument.presentationml.comments+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48" r:id="rId1"/>
    <p:sldMasterId id="2147483661" r:id="rId2"/>
    <p:sldMasterId id="2147483668" r:id="rId3"/>
    <p:sldMasterId id="2147483675" r:id="rId4"/>
    <p:sldMasterId id="2147483681" r:id="rId5"/>
  </p:sldMasterIdLst>
  <p:notesMasterIdLst>
    <p:notesMasterId r:id="rId58"/>
  </p:notesMasterIdLst>
  <p:sldIdLst>
    <p:sldId id="315" r:id="rId6"/>
    <p:sldId id="323" r:id="rId7"/>
    <p:sldId id="317" r:id="rId8"/>
    <p:sldId id="318" r:id="rId9"/>
    <p:sldId id="287" r:id="rId10"/>
    <p:sldId id="288" r:id="rId11"/>
    <p:sldId id="289" r:id="rId12"/>
    <p:sldId id="290" r:id="rId13"/>
    <p:sldId id="291" r:id="rId14"/>
    <p:sldId id="303" r:id="rId15"/>
    <p:sldId id="302" r:id="rId16"/>
    <p:sldId id="292" r:id="rId17"/>
    <p:sldId id="293" r:id="rId18"/>
    <p:sldId id="294" r:id="rId19"/>
    <p:sldId id="295" r:id="rId20"/>
    <p:sldId id="296" r:id="rId21"/>
    <p:sldId id="297" r:id="rId22"/>
    <p:sldId id="298" r:id="rId23"/>
    <p:sldId id="299" r:id="rId24"/>
    <p:sldId id="301" r:id="rId25"/>
    <p:sldId id="263" r:id="rId26"/>
    <p:sldId id="256" r:id="rId27"/>
    <p:sldId id="358" r:id="rId28"/>
    <p:sldId id="257" r:id="rId29"/>
    <p:sldId id="359" r:id="rId30"/>
    <p:sldId id="258" r:id="rId31"/>
    <p:sldId id="259" r:id="rId32"/>
    <p:sldId id="260" r:id="rId33"/>
    <p:sldId id="261" r:id="rId34"/>
    <p:sldId id="262" r:id="rId35"/>
    <p:sldId id="360" r:id="rId36"/>
    <p:sldId id="361" r:id="rId37"/>
    <p:sldId id="362" r:id="rId38"/>
    <p:sldId id="366" r:id="rId39"/>
    <p:sldId id="367" r:id="rId40"/>
    <p:sldId id="368" r:id="rId41"/>
    <p:sldId id="369" r:id="rId42"/>
    <p:sldId id="370" r:id="rId43"/>
    <p:sldId id="371" r:id="rId44"/>
    <p:sldId id="372" r:id="rId45"/>
    <p:sldId id="267" r:id="rId46"/>
    <p:sldId id="373" r:id="rId47"/>
    <p:sldId id="264" r:id="rId48"/>
    <p:sldId id="265" r:id="rId49"/>
    <p:sldId id="374" r:id="rId50"/>
    <p:sldId id="375" r:id="rId51"/>
    <p:sldId id="268" r:id="rId52"/>
    <p:sldId id="269" r:id="rId53"/>
    <p:sldId id="376" r:id="rId54"/>
    <p:sldId id="322" r:id="rId55"/>
    <p:sldId id="320" r:id="rId56"/>
    <p:sldId id="321" r:id="rId5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Todd M. Rowe" initials="TMR" lastIdx="2" clrIdx="0">
    <p:extLst>
      <p:ext uri="{19B8F6BF-5375-455C-9EA6-DF929625EA0E}">
        <p15:presenceInfo xmlns:p15="http://schemas.microsoft.com/office/powerpoint/2012/main" userId="S::TRowe@tresslerllp.com::305db44c-1d9b-4d7a-b9d7-0097284abc39"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110" d="100"/>
          <a:sy n="110" d="100"/>
        </p:scale>
        <p:origin x="492" y="1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39" Type="http://schemas.openxmlformats.org/officeDocument/2006/relationships/slide" Target="slides/slide34.xml"/><Relationship Id="rId21" Type="http://schemas.openxmlformats.org/officeDocument/2006/relationships/slide" Target="slides/slide16.xml"/><Relationship Id="rId34" Type="http://schemas.openxmlformats.org/officeDocument/2006/relationships/slide" Target="slides/slide29.xml"/><Relationship Id="rId42" Type="http://schemas.openxmlformats.org/officeDocument/2006/relationships/slide" Target="slides/slide37.xml"/><Relationship Id="rId47" Type="http://schemas.openxmlformats.org/officeDocument/2006/relationships/slide" Target="slides/slide42.xml"/><Relationship Id="rId50" Type="http://schemas.openxmlformats.org/officeDocument/2006/relationships/slide" Target="slides/slide45.xml"/><Relationship Id="rId55" Type="http://schemas.openxmlformats.org/officeDocument/2006/relationships/slide" Target="slides/slide50.xml"/><Relationship Id="rId63" Type="http://schemas.openxmlformats.org/officeDocument/2006/relationships/tableStyles" Target="tableStyles.xml"/><Relationship Id="rId7" Type="http://schemas.openxmlformats.org/officeDocument/2006/relationships/slide" Target="slides/slide2.xml"/><Relationship Id="rId2" Type="http://schemas.openxmlformats.org/officeDocument/2006/relationships/slideMaster" Target="slideMasters/slideMaster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slide" Target="slides/slide24.xml"/><Relationship Id="rId41" Type="http://schemas.openxmlformats.org/officeDocument/2006/relationships/slide" Target="slides/slide36.xml"/><Relationship Id="rId54" Type="http://schemas.openxmlformats.org/officeDocument/2006/relationships/slide" Target="slides/slide49.xml"/><Relationship Id="rId62"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slide" Target="slides/slide27.xml"/><Relationship Id="rId37" Type="http://schemas.openxmlformats.org/officeDocument/2006/relationships/slide" Target="slides/slide32.xml"/><Relationship Id="rId40" Type="http://schemas.openxmlformats.org/officeDocument/2006/relationships/slide" Target="slides/slide35.xml"/><Relationship Id="rId45" Type="http://schemas.openxmlformats.org/officeDocument/2006/relationships/slide" Target="slides/slide40.xml"/><Relationship Id="rId53" Type="http://schemas.openxmlformats.org/officeDocument/2006/relationships/slide" Target="slides/slide48.xml"/><Relationship Id="rId58" Type="http://schemas.openxmlformats.org/officeDocument/2006/relationships/notesMaster" Target="notesMasters/notesMaster1.xml"/><Relationship Id="rId5" Type="http://schemas.openxmlformats.org/officeDocument/2006/relationships/slideMaster" Target="slideMasters/slideMaster5.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slide" Target="slides/slide23.xml"/><Relationship Id="rId36" Type="http://schemas.openxmlformats.org/officeDocument/2006/relationships/slide" Target="slides/slide31.xml"/><Relationship Id="rId49" Type="http://schemas.openxmlformats.org/officeDocument/2006/relationships/slide" Target="slides/slide44.xml"/><Relationship Id="rId57" Type="http://schemas.openxmlformats.org/officeDocument/2006/relationships/slide" Target="slides/slide52.xml"/><Relationship Id="rId61" Type="http://schemas.openxmlformats.org/officeDocument/2006/relationships/viewProps" Target="viewProps.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slide" Target="slides/slide26.xml"/><Relationship Id="rId44" Type="http://schemas.openxmlformats.org/officeDocument/2006/relationships/slide" Target="slides/slide39.xml"/><Relationship Id="rId52" Type="http://schemas.openxmlformats.org/officeDocument/2006/relationships/slide" Target="slides/slide47.xml"/><Relationship Id="rId60" Type="http://schemas.openxmlformats.org/officeDocument/2006/relationships/presProps" Target="presProps.xml"/><Relationship Id="rId4" Type="http://schemas.openxmlformats.org/officeDocument/2006/relationships/slideMaster" Target="slideMasters/slideMaster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slide" Target="slides/slide25.xml"/><Relationship Id="rId35" Type="http://schemas.openxmlformats.org/officeDocument/2006/relationships/slide" Target="slides/slide30.xml"/><Relationship Id="rId43" Type="http://schemas.openxmlformats.org/officeDocument/2006/relationships/slide" Target="slides/slide38.xml"/><Relationship Id="rId48" Type="http://schemas.openxmlformats.org/officeDocument/2006/relationships/slide" Target="slides/slide43.xml"/><Relationship Id="rId56" Type="http://schemas.openxmlformats.org/officeDocument/2006/relationships/slide" Target="slides/slide51.xml"/><Relationship Id="rId8" Type="http://schemas.openxmlformats.org/officeDocument/2006/relationships/slide" Target="slides/slide3.xml"/><Relationship Id="rId51" Type="http://schemas.openxmlformats.org/officeDocument/2006/relationships/slide" Target="slides/slide46.xml"/><Relationship Id="rId3" Type="http://schemas.openxmlformats.org/officeDocument/2006/relationships/slideMaster" Target="slideMasters/slideMaster3.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slide" Target="slides/slide28.xml"/><Relationship Id="rId38" Type="http://schemas.openxmlformats.org/officeDocument/2006/relationships/slide" Target="slides/slide33.xml"/><Relationship Id="rId46" Type="http://schemas.openxmlformats.org/officeDocument/2006/relationships/slide" Target="slides/slide41.xml"/><Relationship Id="rId59" Type="http://schemas.openxmlformats.org/officeDocument/2006/relationships/commentAuthors" Target="commentAuthors.xml"/></Relationships>
</file>

<file path=ppt/comments/comment1.xml><?xml version="1.0" encoding="utf-8"?>
<p:cmLst xmlns:a="http://schemas.openxmlformats.org/drawingml/2006/main" xmlns:r="http://schemas.openxmlformats.org/officeDocument/2006/relationships" xmlns:p="http://schemas.openxmlformats.org/presentationml/2006/main">
  <p:cm authorId="1" dt="2020-10-23T09:26:24.751" idx="2">
    <p:pos x="10" y="10"/>
    <p:text>Todd slide</p:text>
    <p:extLst>
      <p:ext uri="{C676402C-5697-4E1C-873F-D02D1690AC5C}">
        <p15:threadingInfo xmlns:p15="http://schemas.microsoft.com/office/powerpoint/2012/main" timeZoneBias="300"/>
      </p:ext>
    </p:extLst>
  </p:cm>
</p:cmLst>
</file>

<file path=ppt/comments/comment2.xml><?xml version="1.0" encoding="utf-8"?>
<p:cmLst xmlns:a="http://schemas.openxmlformats.org/drawingml/2006/main" xmlns:r="http://schemas.openxmlformats.org/officeDocument/2006/relationships" xmlns:p="http://schemas.openxmlformats.org/presentationml/2006/main">
  <p:cm authorId="1" dt="2020-10-23T09:26:24.751" idx="2">
    <p:pos x="10" y="10"/>
    <p:text>Todd slide</p:text>
    <p:extLst>
      <p:ext uri="{C676402C-5697-4E1C-873F-D02D1690AC5C}">
        <p15:threadingInfo xmlns:p15="http://schemas.microsoft.com/office/powerpoint/2012/main" timeZoneBias="300"/>
      </p:ext>
    </p:extLs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6.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777A2ED-1078-43A1-87AF-ACF1CA37E103}" type="datetimeFigureOut">
              <a:rPr lang="en-US" smtClean="0"/>
              <a:t>2/12/2021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847D264-BB68-4D6D-8332-9FE13865637B}" type="slidenum">
              <a:rPr lang="en-US" smtClean="0"/>
              <a:t>‹#›</a:t>
            </a:fld>
            <a:endParaRPr lang="en-US"/>
          </a:p>
        </p:txBody>
      </p:sp>
    </p:spTree>
    <p:extLst>
      <p:ext uri="{BB962C8B-B14F-4D97-AF65-F5344CB8AC3E}">
        <p14:creationId xmlns:p14="http://schemas.microsoft.com/office/powerpoint/2010/main" val="396948176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Slide Image Placeholder 1">
            <a:extLst>
              <a:ext uri="{FF2B5EF4-FFF2-40B4-BE49-F238E27FC236}">
                <a16:creationId xmlns:a16="http://schemas.microsoft.com/office/drawing/2014/main" id="{EAB11579-BFC3-45C8-A289-3B908F298500}"/>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1203" name="Notes Placeholder 2">
            <a:extLst>
              <a:ext uri="{FF2B5EF4-FFF2-40B4-BE49-F238E27FC236}">
                <a16:creationId xmlns:a16="http://schemas.microsoft.com/office/drawing/2014/main" id="{469153BD-31A4-467E-B75A-BAB1C653119E}"/>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51204" name="Slide Number Placeholder 3">
            <a:extLst>
              <a:ext uri="{FF2B5EF4-FFF2-40B4-BE49-F238E27FC236}">
                <a16:creationId xmlns:a16="http://schemas.microsoft.com/office/drawing/2014/main" id="{78734994-45D0-413F-9A90-297A5B9A951E}"/>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Calibri" panose="020F0502020204030204" pitchFamily="34" charset="0"/>
              </a:defRPr>
            </a:lvl1pPr>
            <a:lvl2pPr marL="742950" indent="-285750" eaLnBrk="0" hangingPunct="0">
              <a:spcBef>
                <a:spcPct val="30000"/>
              </a:spcBef>
              <a:defRPr sz="1200">
                <a:solidFill>
                  <a:schemeClr val="tx1"/>
                </a:solidFill>
                <a:latin typeface="Calibri" panose="020F0502020204030204" pitchFamily="34" charset="0"/>
              </a:defRPr>
            </a:lvl2pPr>
            <a:lvl3pPr marL="1143000" indent="-228600" eaLnBrk="0" hangingPunct="0">
              <a:spcBef>
                <a:spcPct val="30000"/>
              </a:spcBef>
              <a:defRPr sz="1200">
                <a:solidFill>
                  <a:schemeClr val="tx1"/>
                </a:solidFill>
                <a:latin typeface="Calibri" panose="020F0502020204030204" pitchFamily="34" charset="0"/>
              </a:defRPr>
            </a:lvl3pPr>
            <a:lvl4pPr marL="1600200" indent="-228600" eaLnBrk="0" hangingPunct="0">
              <a:spcBef>
                <a:spcPct val="30000"/>
              </a:spcBef>
              <a:defRPr sz="1200">
                <a:solidFill>
                  <a:schemeClr val="tx1"/>
                </a:solidFill>
                <a:latin typeface="Calibri" panose="020F0502020204030204" pitchFamily="34" charset="0"/>
              </a:defRPr>
            </a:lvl4pPr>
            <a:lvl5pPr marL="2057400" indent="-228600" eaLnBrk="0" hangingPunct="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814FBAA8-0359-46DC-A181-564FED088EEB}" type="slidenum">
              <a:rPr kumimoji="0" lang="en-US" altLang="en-US" sz="1200" b="0" i="0" u="none" strike="noStrike" kern="1200" cap="none" spc="0" normalizeH="0" baseline="0" noProof="0">
                <a:ln>
                  <a:noFill/>
                </a:ln>
                <a:solidFill>
                  <a:prstClr val="black"/>
                </a:solidFill>
                <a:effectLst/>
                <a:uLnTx/>
                <a:uFillTx/>
                <a:latin typeface="Arial" panose="020B0604020202020204" pitchFamily="34"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1</a:t>
            </a:fld>
            <a:endParaRPr kumimoji="0" lang="en-US" altLang="en-US" sz="1200" b="0" i="0" u="none" strike="noStrike" kern="1200" cap="none" spc="0" normalizeH="0" baseline="0" noProof="0">
              <a:ln>
                <a:noFill/>
              </a:ln>
              <a:solidFill>
                <a:prstClr val="black"/>
              </a:solidFill>
              <a:effectLst/>
              <a:uLnTx/>
              <a:uFillTx/>
              <a:latin typeface="Arial" panose="020B0604020202020204" pitchFamily="34" charset="0"/>
              <a:ea typeface="+mn-ea"/>
              <a:cs typeface="+mn-cs"/>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Slide Image Placeholder 1">
            <a:extLst>
              <a:ext uri="{FF2B5EF4-FFF2-40B4-BE49-F238E27FC236}">
                <a16:creationId xmlns:a16="http://schemas.microsoft.com/office/drawing/2014/main" id="{E2D5CE0E-6540-43A1-A229-819A8A8C661A}"/>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2227" name="Notes Placeholder 2">
            <a:extLst>
              <a:ext uri="{FF2B5EF4-FFF2-40B4-BE49-F238E27FC236}">
                <a16:creationId xmlns:a16="http://schemas.microsoft.com/office/drawing/2014/main" id="{C0F5F389-5088-4E0E-A5B4-2B95092F26E9}"/>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52228" name="Slide Number Placeholder 3">
            <a:extLst>
              <a:ext uri="{FF2B5EF4-FFF2-40B4-BE49-F238E27FC236}">
                <a16:creationId xmlns:a16="http://schemas.microsoft.com/office/drawing/2014/main" id="{8E0814A9-D0D4-41BF-9958-486885A07CA9}"/>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Calibri" panose="020F0502020204030204" pitchFamily="34" charset="0"/>
              </a:defRPr>
            </a:lvl1pPr>
            <a:lvl2pPr marL="742950" indent="-285750" eaLnBrk="0" hangingPunct="0">
              <a:spcBef>
                <a:spcPct val="30000"/>
              </a:spcBef>
              <a:defRPr sz="1200">
                <a:solidFill>
                  <a:schemeClr val="tx1"/>
                </a:solidFill>
                <a:latin typeface="Calibri" panose="020F0502020204030204" pitchFamily="34" charset="0"/>
              </a:defRPr>
            </a:lvl2pPr>
            <a:lvl3pPr marL="1143000" indent="-228600" eaLnBrk="0" hangingPunct="0">
              <a:spcBef>
                <a:spcPct val="30000"/>
              </a:spcBef>
              <a:defRPr sz="1200">
                <a:solidFill>
                  <a:schemeClr val="tx1"/>
                </a:solidFill>
                <a:latin typeface="Calibri" panose="020F0502020204030204" pitchFamily="34" charset="0"/>
              </a:defRPr>
            </a:lvl3pPr>
            <a:lvl4pPr marL="1600200" indent="-228600" eaLnBrk="0" hangingPunct="0">
              <a:spcBef>
                <a:spcPct val="30000"/>
              </a:spcBef>
              <a:defRPr sz="1200">
                <a:solidFill>
                  <a:schemeClr val="tx1"/>
                </a:solidFill>
                <a:latin typeface="Calibri" panose="020F0502020204030204" pitchFamily="34" charset="0"/>
              </a:defRPr>
            </a:lvl4pPr>
            <a:lvl5pPr marL="2057400" indent="-228600" eaLnBrk="0" hangingPunct="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37AA388E-381C-4E8C-8FC9-F2A574A579CD}" type="slidenum">
              <a:rPr kumimoji="0" lang="en-US" altLang="en-US" sz="1200" b="0" i="0" u="none" strike="noStrike" kern="1200" cap="none" spc="0" normalizeH="0" baseline="0" noProof="0">
                <a:ln>
                  <a:noFill/>
                </a:ln>
                <a:solidFill>
                  <a:srgbClr val="000000"/>
                </a:solidFill>
                <a:effectLst/>
                <a:uLnTx/>
                <a:uFillTx/>
                <a:latin typeface="Arial" panose="020B0604020202020204" pitchFamily="34"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2</a:t>
            </a:fld>
            <a:endParaRPr kumimoji="0" lang="en-US" altLang="en-US" sz="1200" b="0"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Slide Image Placeholder 1">
            <a:extLst>
              <a:ext uri="{FF2B5EF4-FFF2-40B4-BE49-F238E27FC236}">
                <a16:creationId xmlns:a16="http://schemas.microsoft.com/office/drawing/2014/main" id="{70981056-B556-4518-B660-9D9B51F29FE8}"/>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3251" name="Notes Placeholder 2">
            <a:extLst>
              <a:ext uri="{FF2B5EF4-FFF2-40B4-BE49-F238E27FC236}">
                <a16:creationId xmlns:a16="http://schemas.microsoft.com/office/drawing/2014/main" id="{70AB27C3-FDA2-4F34-8863-504090630173}"/>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53252" name="Slide Number Placeholder 3">
            <a:extLst>
              <a:ext uri="{FF2B5EF4-FFF2-40B4-BE49-F238E27FC236}">
                <a16:creationId xmlns:a16="http://schemas.microsoft.com/office/drawing/2014/main" id="{F95D7710-C428-4353-A38E-BBEEEB96DC86}"/>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Calibri" panose="020F0502020204030204" pitchFamily="34" charset="0"/>
              </a:defRPr>
            </a:lvl1pPr>
            <a:lvl2pPr marL="742950" indent="-285750" eaLnBrk="0" hangingPunct="0">
              <a:spcBef>
                <a:spcPct val="30000"/>
              </a:spcBef>
              <a:defRPr sz="1200">
                <a:solidFill>
                  <a:schemeClr val="tx1"/>
                </a:solidFill>
                <a:latin typeface="Calibri" panose="020F0502020204030204" pitchFamily="34" charset="0"/>
              </a:defRPr>
            </a:lvl2pPr>
            <a:lvl3pPr marL="1143000" indent="-228600" eaLnBrk="0" hangingPunct="0">
              <a:spcBef>
                <a:spcPct val="30000"/>
              </a:spcBef>
              <a:defRPr sz="1200">
                <a:solidFill>
                  <a:schemeClr val="tx1"/>
                </a:solidFill>
                <a:latin typeface="Calibri" panose="020F0502020204030204" pitchFamily="34" charset="0"/>
              </a:defRPr>
            </a:lvl3pPr>
            <a:lvl4pPr marL="1600200" indent="-228600" eaLnBrk="0" hangingPunct="0">
              <a:spcBef>
                <a:spcPct val="30000"/>
              </a:spcBef>
              <a:defRPr sz="1200">
                <a:solidFill>
                  <a:schemeClr val="tx1"/>
                </a:solidFill>
                <a:latin typeface="Calibri" panose="020F0502020204030204" pitchFamily="34" charset="0"/>
              </a:defRPr>
            </a:lvl4pPr>
            <a:lvl5pPr marL="2057400" indent="-228600" eaLnBrk="0" hangingPunct="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9A0162B2-63E1-4186-A298-9BE7B345FD0C}" type="slidenum">
              <a:rPr kumimoji="0" lang="en-US" altLang="en-US" sz="1200" b="0" i="0" u="none" strike="noStrike" kern="1200" cap="none" spc="0" normalizeH="0" baseline="0" noProof="0">
                <a:ln>
                  <a:noFill/>
                </a:ln>
                <a:solidFill>
                  <a:srgbClr val="000000"/>
                </a:solidFill>
                <a:effectLst/>
                <a:uLnTx/>
                <a:uFillTx/>
                <a:latin typeface="Arial" panose="020B0604020202020204" pitchFamily="34"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3</a:t>
            </a:fld>
            <a:endParaRPr kumimoji="0" lang="en-US" altLang="en-US" sz="1200" b="0"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Slide Image Placeholder 1">
            <a:extLst>
              <a:ext uri="{FF2B5EF4-FFF2-40B4-BE49-F238E27FC236}">
                <a16:creationId xmlns:a16="http://schemas.microsoft.com/office/drawing/2014/main" id="{C8C03263-D344-4A32-9025-DEA174CA6F1B}"/>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4275" name="Notes Placeholder 2">
            <a:extLst>
              <a:ext uri="{FF2B5EF4-FFF2-40B4-BE49-F238E27FC236}">
                <a16:creationId xmlns:a16="http://schemas.microsoft.com/office/drawing/2014/main" id="{0BFD7F21-7C75-49E7-B2AC-3C2635D7F1BF}"/>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a:p>
        </p:txBody>
      </p:sp>
      <p:sp>
        <p:nvSpPr>
          <p:cNvPr id="54276" name="Slide Number Placeholder 3">
            <a:extLst>
              <a:ext uri="{FF2B5EF4-FFF2-40B4-BE49-F238E27FC236}">
                <a16:creationId xmlns:a16="http://schemas.microsoft.com/office/drawing/2014/main" id="{A458C900-5050-442F-81FB-A5093BE49548}"/>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Calibri" panose="020F0502020204030204" pitchFamily="34" charset="0"/>
              </a:defRPr>
            </a:lvl1pPr>
            <a:lvl2pPr marL="742950" indent="-285750" eaLnBrk="0" hangingPunct="0">
              <a:spcBef>
                <a:spcPct val="30000"/>
              </a:spcBef>
              <a:defRPr sz="1200">
                <a:solidFill>
                  <a:schemeClr val="tx1"/>
                </a:solidFill>
                <a:latin typeface="Calibri" panose="020F0502020204030204" pitchFamily="34" charset="0"/>
              </a:defRPr>
            </a:lvl2pPr>
            <a:lvl3pPr marL="1143000" indent="-228600" eaLnBrk="0" hangingPunct="0">
              <a:spcBef>
                <a:spcPct val="30000"/>
              </a:spcBef>
              <a:defRPr sz="1200">
                <a:solidFill>
                  <a:schemeClr val="tx1"/>
                </a:solidFill>
                <a:latin typeface="Calibri" panose="020F0502020204030204" pitchFamily="34" charset="0"/>
              </a:defRPr>
            </a:lvl3pPr>
            <a:lvl4pPr marL="1600200" indent="-228600" eaLnBrk="0" hangingPunct="0">
              <a:spcBef>
                <a:spcPct val="30000"/>
              </a:spcBef>
              <a:defRPr sz="1200">
                <a:solidFill>
                  <a:schemeClr val="tx1"/>
                </a:solidFill>
                <a:latin typeface="Calibri" panose="020F0502020204030204" pitchFamily="34" charset="0"/>
              </a:defRPr>
            </a:lvl4pPr>
            <a:lvl5pPr marL="2057400" indent="-228600" eaLnBrk="0" hangingPunct="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D5E0E54E-9F3F-4F2A-AE6B-EA52BE86F1BC}" type="slidenum">
              <a:rPr kumimoji="0" lang="en-US" altLang="en-US" sz="1200" b="0" i="0" u="none" strike="noStrike" kern="1200" cap="none" spc="0" normalizeH="0" baseline="0" noProof="0">
                <a:ln>
                  <a:noFill/>
                </a:ln>
                <a:solidFill>
                  <a:srgbClr val="000000"/>
                </a:solidFill>
                <a:effectLst/>
                <a:uLnTx/>
                <a:uFillTx/>
                <a:latin typeface="Arial" panose="020B0604020202020204" pitchFamily="34"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4</a:t>
            </a:fld>
            <a:endParaRPr kumimoji="0" lang="en-US" altLang="en-US" sz="1200" b="0"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Slide Image Placeholder 1">
            <a:extLst>
              <a:ext uri="{FF2B5EF4-FFF2-40B4-BE49-F238E27FC236}">
                <a16:creationId xmlns:a16="http://schemas.microsoft.com/office/drawing/2014/main" id="{BA4E5C0F-469C-4DA6-AEA3-879186E74F97}"/>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5299" name="Notes Placeholder 2">
            <a:extLst>
              <a:ext uri="{FF2B5EF4-FFF2-40B4-BE49-F238E27FC236}">
                <a16:creationId xmlns:a16="http://schemas.microsoft.com/office/drawing/2014/main" id="{7903629F-82A6-44A3-BB33-23C983FBF196}"/>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55300" name="Slide Number Placeholder 3">
            <a:extLst>
              <a:ext uri="{FF2B5EF4-FFF2-40B4-BE49-F238E27FC236}">
                <a16:creationId xmlns:a16="http://schemas.microsoft.com/office/drawing/2014/main" id="{A264259C-4AA6-433B-9192-6ACEE8F7A448}"/>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Calibri" panose="020F0502020204030204" pitchFamily="34" charset="0"/>
              </a:defRPr>
            </a:lvl1pPr>
            <a:lvl2pPr marL="742950" indent="-285750" eaLnBrk="0" hangingPunct="0">
              <a:spcBef>
                <a:spcPct val="30000"/>
              </a:spcBef>
              <a:defRPr sz="1200">
                <a:solidFill>
                  <a:schemeClr val="tx1"/>
                </a:solidFill>
                <a:latin typeface="Calibri" panose="020F0502020204030204" pitchFamily="34" charset="0"/>
              </a:defRPr>
            </a:lvl2pPr>
            <a:lvl3pPr marL="1143000" indent="-228600" eaLnBrk="0" hangingPunct="0">
              <a:spcBef>
                <a:spcPct val="30000"/>
              </a:spcBef>
              <a:defRPr sz="1200">
                <a:solidFill>
                  <a:schemeClr val="tx1"/>
                </a:solidFill>
                <a:latin typeface="Calibri" panose="020F0502020204030204" pitchFamily="34" charset="0"/>
              </a:defRPr>
            </a:lvl3pPr>
            <a:lvl4pPr marL="1600200" indent="-228600" eaLnBrk="0" hangingPunct="0">
              <a:spcBef>
                <a:spcPct val="30000"/>
              </a:spcBef>
              <a:defRPr sz="1200">
                <a:solidFill>
                  <a:schemeClr val="tx1"/>
                </a:solidFill>
                <a:latin typeface="Calibri" panose="020F0502020204030204" pitchFamily="34" charset="0"/>
              </a:defRPr>
            </a:lvl4pPr>
            <a:lvl5pPr marL="2057400" indent="-228600" eaLnBrk="0" hangingPunct="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134AE637-0C6A-441D-89E5-33D3375849CC}" type="slidenum">
              <a:rPr kumimoji="0" lang="en-US" altLang="en-US" sz="1200" b="0" i="0" u="none" strike="noStrike" kern="1200" cap="none" spc="0" normalizeH="0" baseline="0" noProof="0">
                <a:ln>
                  <a:noFill/>
                </a:ln>
                <a:solidFill>
                  <a:srgbClr val="000000"/>
                </a:solidFill>
                <a:effectLst/>
                <a:uLnTx/>
                <a:uFillTx/>
                <a:latin typeface="Arial" panose="020B0604020202020204" pitchFamily="34"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50</a:t>
            </a:fld>
            <a:endParaRPr kumimoji="0" lang="en-US" altLang="en-US" sz="1200" b="0"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Slide Image Placeholder 1">
            <a:extLst>
              <a:ext uri="{FF2B5EF4-FFF2-40B4-BE49-F238E27FC236}">
                <a16:creationId xmlns:a16="http://schemas.microsoft.com/office/drawing/2014/main" id="{C7168873-5D90-4BE2-979A-661F6BD3004F}"/>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6323" name="Notes Placeholder 2">
            <a:extLst>
              <a:ext uri="{FF2B5EF4-FFF2-40B4-BE49-F238E27FC236}">
                <a16:creationId xmlns:a16="http://schemas.microsoft.com/office/drawing/2014/main" id="{363FD1B7-8752-42F4-8C98-F48B04992754}"/>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56324" name="Slide Number Placeholder 3">
            <a:extLst>
              <a:ext uri="{FF2B5EF4-FFF2-40B4-BE49-F238E27FC236}">
                <a16:creationId xmlns:a16="http://schemas.microsoft.com/office/drawing/2014/main" id="{F5E5F694-3704-44AC-894C-84C96A37C34E}"/>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Calibri" panose="020F0502020204030204" pitchFamily="34" charset="0"/>
              </a:defRPr>
            </a:lvl1pPr>
            <a:lvl2pPr marL="742950" indent="-285750" eaLnBrk="0" hangingPunct="0">
              <a:spcBef>
                <a:spcPct val="30000"/>
              </a:spcBef>
              <a:defRPr sz="1200">
                <a:solidFill>
                  <a:schemeClr val="tx1"/>
                </a:solidFill>
                <a:latin typeface="Calibri" panose="020F0502020204030204" pitchFamily="34" charset="0"/>
              </a:defRPr>
            </a:lvl2pPr>
            <a:lvl3pPr marL="1143000" indent="-228600" eaLnBrk="0" hangingPunct="0">
              <a:spcBef>
                <a:spcPct val="30000"/>
              </a:spcBef>
              <a:defRPr sz="1200">
                <a:solidFill>
                  <a:schemeClr val="tx1"/>
                </a:solidFill>
                <a:latin typeface="Calibri" panose="020F0502020204030204" pitchFamily="34" charset="0"/>
              </a:defRPr>
            </a:lvl3pPr>
            <a:lvl4pPr marL="1600200" indent="-228600" eaLnBrk="0" hangingPunct="0">
              <a:spcBef>
                <a:spcPct val="30000"/>
              </a:spcBef>
              <a:defRPr sz="1200">
                <a:solidFill>
                  <a:schemeClr val="tx1"/>
                </a:solidFill>
                <a:latin typeface="Calibri" panose="020F0502020204030204" pitchFamily="34" charset="0"/>
              </a:defRPr>
            </a:lvl4pPr>
            <a:lvl5pPr marL="2057400" indent="-228600" eaLnBrk="0" hangingPunct="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EBED0F97-D225-467E-B07F-EA594C9BE8EB}" type="slidenum">
              <a:rPr kumimoji="0" lang="en-US" altLang="en-US" sz="1200" b="0" i="0" u="none" strike="noStrike" kern="1200" cap="none" spc="0" normalizeH="0" baseline="0" noProof="0">
                <a:ln>
                  <a:noFill/>
                </a:ln>
                <a:solidFill>
                  <a:srgbClr val="000000"/>
                </a:solidFill>
                <a:effectLst/>
                <a:uLnTx/>
                <a:uFillTx/>
                <a:latin typeface="Arial" panose="020B0604020202020204" pitchFamily="34"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51</a:t>
            </a:fld>
            <a:endParaRPr kumimoji="0" lang="en-US" altLang="en-US" sz="1200" b="0"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2" Type="http://schemas.openxmlformats.org/officeDocument/2006/relationships/hyperlink" Target="http://www.straffordpub.com/" TargetMode="External"/><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hyperlink" Target="http://www.straffordpub.com/" TargetMode="External"/><Relationship Id="rId1" Type="http://schemas.openxmlformats.org/officeDocument/2006/relationships/slideMaster" Target="../slideMasters/slideMaster3.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6.xml.rels><?xml version="1.0" encoding="UTF-8" standalone="yes"?>
<Relationships xmlns="http://schemas.openxmlformats.org/package/2006/relationships"><Relationship Id="rId2" Type="http://schemas.openxmlformats.org/officeDocument/2006/relationships/hyperlink" Target="http://www.straffordpub.com/" TargetMode="External"/><Relationship Id="rId1" Type="http://schemas.openxmlformats.org/officeDocument/2006/relationships/slideMaster" Target="../slideMasters/slideMaster4.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1.xml.rels><?xml version="1.0" encoding="UTF-8" standalone="yes"?>
<Relationships xmlns="http://schemas.openxmlformats.org/package/2006/relationships"><Relationship Id="rId2" Type="http://schemas.openxmlformats.org/officeDocument/2006/relationships/hyperlink" Target="http://www.straffordpub.com/" TargetMode="External"/><Relationship Id="rId1" Type="http://schemas.openxmlformats.org/officeDocument/2006/relationships/slideMaster" Target="../slideMasters/slideMaster5.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BF552E-14D2-4D61-81F9-D70D43ADCD4F}"/>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2829BBAD-B37F-4D24-B5D3-6C12FA61918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6D3985F2-C8D1-4337-872D-F60E58A8BEBC}"/>
              </a:ext>
            </a:extLst>
          </p:cNvPr>
          <p:cNvSpPr>
            <a:spLocks noGrp="1"/>
          </p:cNvSpPr>
          <p:nvPr>
            <p:ph type="dt" sz="half" idx="10"/>
          </p:nvPr>
        </p:nvSpPr>
        <p:spPr/>
        <p:txBody>
          <a:bodyPr/>
          <a:lstStyle/>
          <a:p>
            <a:endParaRPr lang="en-US" dirty="0"/>
          </a:p>
        </p:txBody>
      </p:sp>
      <p:sp>
        <p:nvSpPr>
          <p:cNvPr id="5" name="Footer Placeholder 4">
            <a:extLst>
              <a:ext uri="{FF2B5EF4-FFF2-40B4-BE49-F238E27FC236}">
                <a16:creationId xmlns:a16="http://schemas.microsoft.com/office/drawing/2014/main" id="{0F64790E-53DB-44F3-B59A-9BA38ED2444A}"/>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EC148D1D-B8F0-45B8-8CEC-175858A6BEB8}"/>
              </a:ext>
            </a:extLst>
          </p:cNvPr>
          <p:cNvSpPr>
            <a:spLocks noGrp="1"/>
          </p:cNvSpPr>
          <p:nvPr>
            <p:ph type="sldNum" sz="quarter" idx="12"/>
          </p:nvPr>
        </p:nvSpPr>
        <p:spPr/>
        <p:txBody>
          <a:bodyPr/>
          <a:lstStyle/>
          <a:p>
            <a:fld id="{B0C875D8-36C2-463B-860A-3401E9DF4664}" type="slidenum">
              <a:rPr lang="en-US" smtClean="0"/>
              <a:t>‹#›</a:t>
            </a:fld>
            <a:endParaRPr lang="en-US" dirty="0"/>
          </a:p>
        </p:txBody>
      </p:sp>
    </p:spTree>
    <p:extLst>
      <p:ext uri="{BB962C8B-B14F-4D97-AF65-F5344CB8AC3E}">
        <p14:creationId xmlns:p14="http://schemas.microsoft.com/office/powerpoint/2010/main" val="427070227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01D9E4-3D1F-4B6B-8B33-BA2807F42106}"/>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286AB185-097B-476A-A7E2-48ED486182CD}"/>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DE93B86-2784-4D83-BC31-81DF3C5DF71E}"/>
              </a:ext>
            </a:extLst>
          </p:cNvPr>
          <p:cNvSpPr>
            <a:spLocks noGrp="1"/>
          </p:cNvSpPr>
          <p:nvPr>
            <p:ph type="dt" sz="half" idx="10"/>
          </p:nvPr>
        </p:nvSpPr>
        <p:spPr/>
        <p:txBody>
          <a:bodyPr/>
          <a:lstStyle/>
          <a:p>
            <a:endParaRPr lang="en-US" dirty="0"/>
          </a:p>
        </p:txBody>
      </p:sp>
      <p:sp>
        <p:nvSpPr>
          <p:cNvPr id="5" name="Footer Placeholder 4">
            <a:extLst>
              <a:ext uri="{FF2B5EF4-FFF2-40B4-BE49-F238E27FC236}">
                <a16:creationId xmlns:a16="http://schemas.microsoft.com/office/drawing/2014/main" id="{93E39B99-6E97-4E1C-8FFA-E07FC5AABB81}"/>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4406D720-CC81-4E80-AA34-7FBF01538D17}"/>
              </a:ext>
            </a:extLst>
          </p:cNvPr>
          <p:cNvSpPr>
            <a:spLocks noGrp="1"/>
          </p:cNvSpPr>
          <p:nvPr>
            <p:ph type="sldNum" sz="quarter" idx="12"/>
          </p:nvPr>
        </p:nvSpPr>
        <p:spPr/>
        <p:txBody>
          <a:bodyPr/>
          <a:lstStyle/>
          <a:p>
            <a:fld id="{B0C875D8-36C2-463B-860A-3401E9DF4664}" type="slidenum">
              <a:rPr lang="en-US" smtClean="0"/>
              <a:t>‹#›</a:t>
            </a:fld>
            <a:endParaRPr lang="en-US" dirty="0"/>
          </a:p>
        </p:txBody>
      </p:sp>
    </p:spTree>
    <p:extLst>
      <p:ext uri="{BB962C8B-B14F-4D97-AF65-F5344CB8AC3E}">
        <p14:creationId xmlns:p14="http://schemas.microsoft.com/office/powerpoint/2010/main" val="416223999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556CD88-E52C-4C66-8A40-881FFFA3415C}"/>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8620D09D-35B9-458C-B637-0439B8E306E8}"/>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401B961-F255-4467-8750-4075EA43BA28}"/>
              </a:ext>
            </a:extLst>
          </p:cNvPr>
          <p:cNvSpPr>
            <a:spLocks noGrp="1"/>
          </p:cNvSpPr>
          <p:nvPr>
            <p:ph type="dt" sz="half" idx="10"/>
          </p:nvPr>
        </p:nvSpPr>
        <p:spPr/>
        <p:txBody>
          <a:bodyPr/>
          <a:lstStyle/>
          <a:p>
            <a:endParaRPr lang="en-US" dirty="0"/>
          </a:p>
        </p:txBody>
      </p:sp>
      <p:sp>
        <p:nvSpPr>
          <p:cNvPr id="5" name="Footer Placeholder 4">
            <a:extLst>
              <a:ext uri="{FF2B5EF4-FFF2-40B4-BE49-F238E27FC236}">
                <a16:creationId xmlns:a16="http://schemas.microsoft.com/office/drawing/2014/main" id="{789A6A6B-1A3C-4093-A0E0-CBE2196FE468}"/>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176428FE-FE96-4491-B473-CD947E3A267E}"/>
              </a:ext>
            </a:extLst>
          </p:cNvPr>
          <p:cNvSpPr>
            <a:spLocks noGrp="1"/>
          </p:cNvSpPr>
          <p:nvPr>
            <p:ph type="sldNum" sz="quarter" idx="12"/>
          </p:nvPr>
        </p:nvSpPr>
        <p:spPr/>
        <p:txBody>
          <a:bodyPr/>
          <a:lstStyle/>
          <a:p>
            <a:fld id="{B0C875D8-36C2-463B-860A-3401E9DF4664}" type="slidenum">
              <a:rPr lang="en-US" smtClean="0"/>
              <a:t>‹#›</a:t>
            </a:fld>
            <a:endParaRPr lang="en-US" dirty="0"/>
          </a:p>
        </p:txBody>
      </p:sp>
    </p:spTree>
    <p:extLst>
      <p:ext uri="{BB962C8B-B14F-4D97-AF65-F5344CB8AC3E}">
        <p14:creationId xmlns:p14="http://schemas.microsoft.com/office/powerpoint/2010/main" val="325833446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Content Slide">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1371600"/>
            <a:ext cx="11582400" cy="4876800"/>
          </a:xfrm>
        </p:spPr>
        <p:txBody>
          <a:bodyPr/>
          <a:lstStyle>
            <a:lvl1pPr>
              <a:spcBef>
                <a:spcPts val="300"/>
              </a:spcBef>
              <a:defRPr/>
            </a:lvl1pPr>
            <a:lvl2pPr>
              <a:spcBef>
                <a:spcPts val="300"/>
              </a:spcBef>
              <a:defRPr/>
            </a:lvl2pPr>
            <a:lvl3pPr>
              <a:spcBef>
                <a:spcPts val="300"/>
              </a:spcBef>
              <a:defRPr/>
            </a:lvl3pPr>
            <a:lvl4pPr>
              <a:spcBef>
                <a:spcPts val="300"/>
              </a:spcBef>
              <a:defRPr/>
            </a:lvl4pPr>
            <a:lvl5pPr>
              <a:spcBef>
                <a:spcPts val="300"/>
              </a:spcBef>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Title 6"/>
          <p:cNvSpPr>
            <a:spLocks noGrp="1"/>
          </p:cNvSpPr>
          <p:nvPr>
            <p:ph type="title"/>
          </p:nvPr>
        </p:nvSpPr>
        <p:spPr bwMode="white"/>
        <p:txBody>
          <a:bodyPr>
            <a:normAutofit/>
          </a:bodyPr>
          <a:lstStyle>
            <a:lvl1pPr>
              <a:defRPr sz="4000"/>
            </a:lvl1pPr>
          </a:lstStyle>
          <a:p>
            <a:r>
              <a:rPr lang="en-US"/>
              <a:t>Click to edit Master title style</a:t>
            </a:r>
            <a:endParaRPr lang="en-US" dirty="0"/>
          </a:p>
        </p:txBody>
      </p:sp>
      <p:sp>
        <p:nvSpPr>
          <p:cNvPr id="8" name="Slide Number Placeholder 7"/>
          <p:cNvSpPr>
            <a:spLocks noGrp="1"/>
          </p:cNvSpPr>
          <p:nvPr>
            <p:ph type="sldNum" sz="quarter" idx="10"/>
          </p:nvPr>
        </p:nvSpPr>
        <p:spPr/>
        <p:txBody>
          <a:bodyPr/>
          <a:lstStyle/>
          <a:p>
            <a:endParaRPr lang="en-US" dirty="0"/>
          </a:p>
        </p:txBody>
      </p:sp>
    </p:spTree>
    <p:extLst>
      <p:ext uri="{BB962C8B-B14F-4D97-AF65-F5344CB8AC3E}">
        <p14:creationId xmlns:p14="http://schemas.microsoft.com/office/powerpoint/2010/main" val="905285956"/>
      </p:ext>
    </p:extLst>
  </p:cSld>
  <p:clrMapOvr>
    <a:masterClrMapping/>
  </p:clrMapOvr>
  <p:transition>
    <p:fade thruBlk="1"/>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Q&amp;A">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8113C450-D652-43F7-9E6B-39574BA1280F}"/>
              </a:ext>
            </a:extLst>
          </p:cNvPr>
          <p:cNvSpPr txBox="1">
            <a:spLocks noChangeArrowheads="1"/>
          </p:cNvSpPr>
          <p:nvPr userDrawn="1"/>
        </p:nvSpPr>
        <p:spPr bwMode="auto">
          <a:xfrm>
            <a:off x="914400" y="2260600"/>
            <a:ext cx="10261600" cy="1092200"/>
          </a:xfrm>
          <a:prstGeom prst="rect">
            <a:avLst/>
          </a:prstGeom>
          <a:noFill/>
          <a:ln>
            <a:noFill/>
          </a:ln>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defRPr/>
            </a:pPr>
            <a:r>
              <a:rPr lang="en-US" sz="6500" i="1">
                <a:solidFill>
                  <a:srgbClr val="004B8D"/>
                </a:solidFill>
                <a:latin typeface="Adobe Garamond Pro" pitchFamily="18" charset="0"/>
              </a:rPr>
              <a:t>Q&amp;A</a:t>
            </a:r>
          </a:p>
        </p:txBody>
      </p:sp>
      <p:sp>
        <p:nvSpPr>
          <p:cNvPr id="4" name="TextBox 3">
            <a:extLst>
              <a:ext uri="{FF2B5EF4-FFF2-40B4-BE49-F238E27FC236}">
                <a16:creationId xmlns:a16="http://schemas.microsoft.com/office/drawing/2014/main" id="{35BF114F-D6EF-4F4B-8143-DBDBCA29967D}"/>
              </a:ext>
            </a:extLst>
          </p:cNvPr>
          <p:cNvSpPr txBox="1">
            <a:spLocks noChangeArrowheads="1"/>
          </p:cNvSpPr>
          <p:nvPr userDrawn="1"/>
        </p:nvSpPr>
        <p:spPr bwMode="auto">
          <a:xfrm>
            <a:off x="914400" y="3505200"/>
            <a:ext cx="10363200" cy="622300"/>
          </a:xfrm>
          <a:prstGeom prst="rect">
            <a:avLst/>
          </a:prstGeom>
          <a:noFill/>
          <a:ln>
            <a:noFill/>
          </a:ln>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lnSpc>
                <a:spcPct val="112000"/>
              </a:lnSpc>
              <a:buFont typeface="Arial" charset="0"/>
              <a:buNone/>
              <a:defRPr/>
            </a:pPr>
            <a:r>
              <a:rPr lang="en-US" sz="1600">
                <a:solidFill>
                  <a:srgbClr val="414042"/>
                </a:solidFill>
                <a:latin typeface="Trebuchet MS" pitchFamily="34" charset="0"/>
                <a:cs typeface="Arial" charset="0"/>
              </a:rPr>
              <a:t>To ask a question from your touchtone phone, press *1. </a:t>
            </a:r>
          </a:p>
          <a:p>
            <a:pPr eaLnBrk="1" hangingPunct="1">
              <a:lnSpc>
                <a:spcPct val="112000"/>
              </a:lnSpc>
              <a:buFont typeface="Arial" charset="0"/>
              <a:buNone/>
              <a:defRPr/>
            </a:pPr>
            <a:r>
              <a:rPr lang="en-US" sz="1600">
                <a:solidFill>
                  <a:srgbClr val="414042"/>
                </a:solidFill>
                <a:latin typeface="Trebuchet MS" pitchFamily="34" charset="0"/>
                <a:cs typeface="Arial" charset="0"/>
              </a:rPr>
              <a:t>To exit the queue, press *1 again. </a:t>
            </a:r>
            <a:endParaRPr lang="en-US" sz="1600">
              <a:solidFill>
                <a:srgbClr val="414042"/>
              </a:solidFill>
              <a:latin typeface="Trebuchet MS" pitchFamily="34" charset="0"/>
            </a:endParaRPr>
          </a:p>
        </p:txBody>
      </p:sp>
      <p:sp>
        <p:nvSpPr>
          <p:cNvPr id="12" name="Text Placeholder 11"/>
          <p:cNvSpPr>
            <a:spLocks noGrp="1"/>
          </p:cNvSpPr>
          <p:nvPr>
            <p:ph type="body" sz="quarter" idx="11"/>
          </p:nvPr>
        </p:nvSpPr>
        <p:spPr>
          <a:xfrm>
            <a:off x="914400" y="4224528"/>
            <a:ext cx="10363200" cy="1719072"/>
          </a:xfrm>
        </p:spPr>
        <p:txBody>
          <a:bodyPr tIns="91440" bIns="91440"/>
          <a:lstStyle>
            <a:lvl1pPr marL="0" marR="0" indent="0" algn="l" defTabSz="914400" rtl="0" eaLnBrk="0" fontAlgn="base" latinLnBrk="0" hangingPunct="0">
              <a:lnSpc>
                <a:spcPct val="112000"/>
              </a:lnSpc>
              <a:spcBef>
                <a:spcPts val="0"/>
              </a:spcBef>
              <a:spcAft>
                <a:spcPct val="0"/>
              </a:spcAft>
              <a:buClr>
                <a:srgbClr val="004B8D"/>
              </a:buClr>
              <a:buSzTx/>
              <a:buFont typeface="Arial" charset="0"/>
              <a:buNone/>
              <a:tabLst/>
              <a:defRPr sz="1600" baseline="0"/>
            </a:lvl1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Slide Number Placeholder 5">
            <a:extLst>
              <a:ext uri="{FF2B5EF4-FFF2-40B4-BE49-F238E27FC236}">
                <a16:creationId xmlns:a16="http://schemas.microsoft.com/office/drawing/2014/main" id="{5837451F-E7D3-4E47-A7B1-454C4047DD85}"/>
              </a:ext>
            </a:extLst>
          </p:cNvPr>
          <p:cNvSpPr>
            <a:spLocks noGrp="1"/>
          </p:cNvSpPr>
          <p:nvPr>
            <p:ph type="sldNum" sz="quarter" idx="12"/>
          </p:nvPr>
        </p:nvSpPr>
        <p:spPr/>
        <p:txBody>
          <a:bodyPr/>
          <a:lstStyle>
            <a:lvl1pPr>
              <a:defRPr/>
            </a:lvl1pPr>
          </a:lstStyle>
          <a:p>
            <a:fld id="{12965C98-6EC0-4137-A12D-A778D6D0A1B5}" type="slidenum">
              <a:rPr lang="en-US" altLang="en-US"/>
              <a:pPr/>
              <a:t>‹#›</a:t>
            </a:fld>
            <a:endParaRPr lang="en-US" altLang="en-US"/>
          </a:p>
        </p:txBody>
      </p:sp>
    </p:spTree>
    <p:extLst>
      <p:ext uri="{BB962C8B-B14F-4D97-AF65-F5344CB8AC3E}">
        <p14:creationId xmlns:p14="http://schemas.microsoft.com/office/powerpoint/2010/main" val="234000940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hanks">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73779795-5A42-4574-AB84-48E3936C9850}"/>
              </a:ext>
            </a:extLst>
          </p:cNvPr>
          <p:cNvSpPr txBox="1">
            <a:spLocks noChangeArrowheads="1"/>
          </p:cNvSpPr>
          <p:nvPr userDrawn="1"/>
        </p:nvSpPr>
        <p:spPr bwMode="auto">
          <a:xfrm>
            <a:off x="914400" y="2260600"/>
            <a:ext cx="10261600" cy="1092200"/>
          </a:xfrm>
          <a:prstGeom prst="rect">
            <a:avLst/>
          </a:prstGeom>
          <a:noFill/>
          <a:ln>
            <a:noFill/>
          </a:ln>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defRPr/>
            </a:pPr>
            <a:r>
              <a:rPr lang="en-US" sz="6500" i="1">
                <a:solidFill>
                  <a:srgbClr val="004B8D"/>
                </a:solidFill>
                <a:latin typeface="Adobe Garamond Pro" pitchFamily="18" charset="0"/>
              </a:rPr>
              <a:t>Thanks.</a:t>
            </a:r>
          </a:p>
        </p:txBody>
      </p:sp>
      <p:sp>
        <p:nvSpPr>
          <p:cNvPr id="4" name="TextBox 3">
            <a:extLst>
              <a:ext uri="{FF2B5EF4-FFF2-40B4-BE49-F238E27FC236}">
                <a16:creationId xmlns:a16="http://schemas.microsoft.com/office/drawing/2014/main" id="{F25FF1B4-F43D-46AD-AAAC-3B0593B44660}"/>
              </a:ext>
            </a:extLst>
          </p:cNvPr>
          <p:cNvSpPr txBox="1">
            <a:spLocks noChangeArrowheads="1"/>
          </p:cNvSpPr>
          <p:nvPr userDrawn="1"/>
        </p:nvSpPr>
        <p:spPr bwMode="auto">
          <a:xfrm>
            <a:off x="914400" y="4876800"/>
            <a:ext cx="10363200" cy="738188"/>
          </a:xfrm>
          <a:prstGeom prst="rect">
            <a:avLst/>
          </a:prstGeom>
          <a:noFill/>
          <a:ln>
            <a:noFill/>
          </a:ln>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buFont typeface="Arial" charset="0"/>
              <a:buNone/>
              <a:defRPr/>
            </a:pPr>
            <a:r>
              <a:rPr lang="en-US" sz="1400">
                <a:solidFill>
                  <a:srgbClr val="414042"/>
                </a:solidFill>
                <a:latin typeface="Trebuchet MS" pitchFamily="34" charset="0"/>
                <a:cs typeface="Arial" charset="0"/>
              </a:rPr>
              <a:t>Strafford Publications, Inc.</a:t>
            </a:r>
          </a:p>
          <a:p>
            <a:pPr eaLnBrk="1" hangingPunct="1">
              <a:buFont typeface="Arial" charset="0"/>
              <a:buNone/>
              <a:defRPr/>
            </a:pPr>
            <a:r>
              <a:rPr lang="en-US" sz="1400">
                <a:solidFill>
                  <a:srgbClr val="414042"/>
                </a:solidFill>
                <a:latin typeface="Trebuchet MS" pitchFamily="34" charset="0"/>
                <a:cs typeface="Arial" charset="0"/>
              </a:rPr>
              <a:t>1-800-926-7926</a:t>
            </a:r>
          </a:p>
          <a:p>
            <a:pPr eaLnBrk="1" hangingPunct="1">
              <a:buFont typeface="Arial" charset="0"/>
              <a:buNone/>
              <a:defRPr/>
            </a:pPr>
            <a:r>
              <a:rPr lang="en-US" sz="1400">
                <a:solidFill>
                  <a:srgbClr val="414042"/>
                </a:solidFill>
                <a:latin typeface="Trebuchet MS" pitchFamily="34" charset="0"/>
                <a:cs typeface="Arial" charset="0"/>
                <a:hlinkClick r:id="rId2"/>
              </a:rPr>
              <a:t>www.straffordpub.com</a:t>
            </a:r>
            <a:endParaRPr lang="en-US" sz="1400">
              <a:solidFill>
                <a:srgbClr val="414042"/>
              </a:solidFill>
              <a:latin typeface="Trebuchet MS" pitchFamily="34" charset="0"/>
              <a:cs typeface="Arial" charset="0"/>
            </a:endParaRPr>
          </a:p>
        </p:txBody>
      </p:sp>
      <p:sp>
        <p:nvSpPr>
          <p:cNvPr id="7" name="Content Placeholder 2"/>
          <p:cNvSpPr>
            <a:spLocks noGrp="1"/>
          </p:cNvSpPr>
          <p:nvPr>
            <p:ph idx="1"/>
          </p:nvPr>
        </p:nvSpPr>
        <p:spPr>
          <a:xfrm>
            <a:off x="914400" y="3502152"/>
            <a:ext cx="10363200" cy="1146048"/>
          </a:xfrm>
        </p:spPr>
        <p:txBody>
          <a:bodyPr tIns="45720"/>
          <a:lstStyle>
            <a:lvl1pPr marL="0" indent="0" algn="l" rtl="0" eaLnBrk="1" fontAlgn="base" hangingPunct="1">
              <a:lnSpc>
                <a:spcPct val="113000"/>
              </a:lnSpc>
              <a:spcBef>
                <a:spcPct val="0"/>
              </a:spcBef>
              <a:spcAft>
                <a:spcPct val="0"/>
              </a:spcAft>
              <a:buFont typeface="Arial" charset="0"/>
              <a:buNone/>
              <a:defRPr lang="en-US" sz="1300" b="0" i="0" kern="1200" baseline="0" dirty="0" smtClean="0">
                <a:solidFill>
                  <a:srgbClr val="414042"/>
                </a:solidFill>
                <a:latin typeface="Trebuchet MS" pitchFamily="34" charset="0"/>
                <a:ea typeface="+mn-ea"/>
                <a:cs typeface="Arial" pitchFamily="34" charset="0"/>
              </a:defRPr>
            </a:lvl1pPr>
            <a:lvl2pPr marL="0" indent="0">
              <a:buNone/>
              <a:defRPr sz="1300" b="0" i="0"/>
            </a:lvl2pPr>
            <a:lvl3pPr marL="0" indent="0">
              <a:buNone/>
              <a:defRPr sz="1600" b="0" i="0" baseline="0"/>
            </a:lvl3pPr>
            <a:lvl4pPr>
              <a:buNone/>
              <a:defRPr/>
            </a:lvl4pPr>
            <a:lvl5pPr>
              <a:buNone/>
              <a:defRPr/>
            </a:lvl5pPr>
          </a:lstStyle>
          <a:p>
            <a:pPr lvl="0"/>
            <a:r>
              <a:rPr lang="en-US"/>
              <a:t>Click to edit Master text styles</a:t>
            </a:r>
          </a:p>
        </p:txBody>
      </p:sp>
      <p:sp>
        <p:nvSpPr>
          <p:cNvPr id="5" name="Slide Number Placeholder 5">
            <a:extLst>
              <a:ext uri="{FF2B5EF4-FFF2-40B4-BE49-F238E27FC236}">
                <a16:creationId xmlns:a16="http://schemas.microsoft.com/office/drawing/2014/main" id="{1EC34782-9A55-4B56-AD25-6BD49F6C7798}"/>
              </a:ext>
            </a:extLst>
          </p:cNvPr>
          <p:cNvSpPr>
            <a:spLocks noGrp="1"/>
          </p:cNvSpPr>
          <p:nvPr>
            <p:ph type="sldNum" sz="quarter" idx="10"/>
          </p:nvPr>
        </p:nvSpPr>
        <p:spPr/>
        <p:txBody>
          <a:bodyPr/>
          <a:lstStyle>
            <a:lvl1pPr>
              <a:defRPr/>
            </a:lvl1pPr>
          </a:lstStyle>
          <a:p>
            <a:fld id="{DEA4D808-6E2E-4487-83F8-5A42F76996A7}" type="slidenum">
              <a:rPr lang="en-US" altLang="en-US"/>
              <a:pPr/>
              <a:t>‹#›</a:t>
            </a:fld>
            <a:endParaRPr lang="en-US" altLang="en-US"/>
          </a:p>
        </p:txBody>
      </p:sp>
    </p:spTree>
    <p:extLst>
      <p:ext uri="{BB962C8B-B14F-4D97-AF65-F5344CB8AC3E}">
        <p14:creationId xmlns:p14="http://schemas.microsoft.com/office/powerpoint/2010/main" val="38377881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Promo ">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00AE02-8B33-4BDC-B159-3F81B476B803}"/>
              </a:ext>
            </a:extLst>
          </p:cNvPr>
          <p:cNvSpPr txBox="1">
            <a:spLocks/>
          </p:cNvSpPr>
          <p:nvPr userDrawn="1"/>
        </p:nvSpPr>
        <p:spPr bwMode="auto">
          <a:xfrm>
            <a:off x="406400" y="2438400"/>
            <a:ext cx="5791200" cy="990600"/>
          </a:xfrm>
          <a:prstGeom prst="rect">
            <a:avLst/>
          </a:prstGeom>
          <a:noFill/>
          <a:ln>
            <a:noFill/>
          </a:ln>
        </p:spPr>
        <p:txBody>
          <a:bodyPr lIns="0" rIns="0"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a:defRPr/>
            </a:pPr>
            <a:r>
              <a:rPr lang="en-US" sz="3500" i="1">
                <a:solidFill>
                  <a:srgbClr val="004B8D"/>
                </a:solidFill>
                <a:latin typeface="Adobe Garamond Pro" pitchFamily="18" charset="0"/>
              </a:rPr>
              <a:t>Tell us how we did!</a:t>
            </a:r>
          </a:p>
        </p:txBody>
      </p:sp>
      <p:grpSp>
        <p:nvGrpSpPr>
          <p:cNvPr id="3" name="Group 11">
            <a:extLst>
              <a:ext uri="{FF2B5EF4-FFF2-40B4-BE49-F238E27FC236}">
                <a16:creationId xmlns:a16="http://schemas.microsoft.com/office/drawing/2014/main" id="{E2C8019A-0A2E-4BDF-A0D3-44F6EC3705C9}"/>
              </a:ext>
            </a:extLst>
          </p:cNvPr>
          <p:cNvGrpSpPr>
            <a:grpSpLocks/>
          </p:cNvGrpSpPr>
          <p:nvPr userDrawn="1"/>
        </p:nvGrpSpPr>
        <p:grpSpPr bwMode="auto">
          <a:xfrm>
            <a:off x="6705600" y="1247776"/>
            <a:ext cx="4470400" cy="3476625"/>
            <a:chOff x="4572000" y="1248203"/>
            <a:chExt cx="3352800" cy="3476197"/>
          </a:xfrm>
        </p:grpSpPr>
        <p:sp>
          <p:nvSpPr>
            <p:cNvPr id="4" name="Left Brace 3">
              <a:extLst>
                <a:ext uri="{FF2B5EF4-FFF2-40B4-BE49-F238E27FC236}">
                  <a16:creationId xmlns:a16="http://schemas.microsoft.com/office/drawing/2014/main" id="{02225258-9A25-4022-9C46-9718D57F7AEF}"/>
                </a:ext>
              </a:extLst>
            </p:cNvPr>
            <p:cNvSpPr/>
            <p:nvPr userDrawn="1"/>
          </p:nvSpPr>
          <p:spPr>
            <a:xfrm>
              <a:off x="4572000" y="1248203"/>
              <a:ext cx="381000" cy="3476197"/>
            </a:xfrm>
            <a:prstGeom prst="leftBrace">
              <a:avLst>
                <a:gd name="adj1" fmla="val 49271"/>
                <a:gd name="adj2" fmla="val 50000"/>
              </a:avLst>
            </a:prstGeom>
          </p:spPr>
          <p:style>
            <a:lnRef idx="1">
              <a:schemeClr val="accent1"/>
            </a:lnRef>
            <a:fillRef idx="0">
              <a:schemeClr val="accent1"/>
            </a:fillRef>
            <a:effectRef idx="0">
              <a:schemeClr val="accent1"/>
            </a:effectRef>
            <a:fontRef idx="minor">
              <a:schemeClr val="tx1"/>
            </a:fontRef>
          </p:style>
          <p:txBody>
            <a:bodyPr anchor="ctr"/>
            <a:lstStyle/>
            <a:p>
              <a:pPr>
                <a:defRPr/>
              </a:pPr>
              <a:endParaRPr lang="en-US" sz="1800" dirty="0">
                <a:solidFill>
                  <a:srgbClr val="004B8D"/>
                </a:solidFill>
              </a:endParaRPr>
            </a:p>
          </p:txBody>
        </p:sp>
        <p:sp>
          <p:nvSpPr>
            <p:cNvPr id="5" name="TextBox 4">
              <a:extLst>
                <a:ext uri="{FF2B5EF4-FFF2-40B4-BE49-F238E27FC236}">
                  <a16:creationId xmlns:a16="http://schemas.microsoft.com/office/drawing/2014/main" id="{7721CC8F-6A57-4E18-942F-5209AD69F37F}"/>
                </a:ext>
              </a:extLst>
            </p:cNvPr>
            <p:cNvSpPr txBox="1">
              <a:spLocks noChangeArrowheads="1"/>
            </p:cNvSpPr>
            <p:nvPr userDrawn="1"/>
          </p:nvSpPr>
          <p:spPr bwMode="auto">
            <a:xfrm>
              <a:off x="5257800" y="2065863"/>
              <a:ext cx="2667000" cy="1823416"/>
            </a:xfrm>
            <a:prstGeom prst="rect">
              <a:avLst/>
            </a:prstGeom>
            <a:noFill/>
            <a:ln>
              <a:noFill/>
            </a:ln>
          </p:spPr>
          <p:txBody>
            <a:bodyPr anchor="ct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nSpc>
                  <a:spcPct val="112000"/>
                </a:lnSpc>
                <a:spcBef>
                  <a:spcPct val="20000"/>
                </a:spcBef>
                <a:buClr>
                  <a:srgbClr val="004B8D"/>
                </a:buClr>
                <a:buFont typeface="Arial" charset="0"/>
                <a:buNone/>
                <a:defRPr/>
              </a:pPr>
              <a:r>
                <a:rPr lang="en-US" sz="1600" dirty="0">
                  <a:solidFill>
                    <a:srgbClr val="414042"/>
                  </a:solidFill>
                  <a:latin typeface="Trebuchet MS" pitchFamily="34" charset="0"/>
                  <a:cs typeface="Arial" charset="0"/>
                </a:rPr>
                <a:t>Please complete a brief survey of this program.</a:t>
              </a:r>
            </a:p>
            <a:p>
              <a:pPr>
                <a:lnSpc>
                  <a:spcPct val="112000"/>
                </a:lnSpc>
                <a:spcBef>
                  <a:spcPct val="20000"/>
                </a:spcBef>
                <a:buClr>
                  <a:srgbClr val="004B8D"/>
                </a:buClr>
                <a:buFont typeface="Arial" charset="0"/>
                <a:buNone/>
                <a:defRPr/>
              </a:pPr>
              <a:endParaRPr lang="en-US" sz="1600" dirty="0">
                <a:solidFill>
                  <a:srgbClr val="414042"/>
                </a:solidFill>
                <a:latin typeface="Trebuchet MS" pitchFamily="34" charset="0"/>
                <a:cs typeface="Arial" charset="0"/>
              </a:endParaRPr>
            </a:p>
            <a:p>
              <a:pPr>
                <a:lnSpc>
                  <a:spcPct val="112000"/>
                </a:lnSpc>
                <a:spcBef>
                  <a:spcPct val="20000"/>
                </a:spcBef>
                <a:buClr>
                  <a:srgbClr val="004B8D"/>
                </a:buClr>
                <a:buFont typeface="Arial" charset="0"/>
                <a:buNone/>
                <a:defRPr/>
              </a:pPr>
              <a:r>
                <a:rPr lang="en-US" sz="1600" dirty="0">
                  <a:solidFill>
                    <a:srgbClr val="414042"/>
                  </a:solidFill>
                  <a:latin typeface="Trebuchet MS" pitchFamily="34" charset="0"/>
                  <a:cs typeface="Arial" charset="0"/>
                </a:rPr>
                <a:t>Look for our 'Thank You' email (which you should receive shortly) for details and the survey link!</a:t>
              </a:r>
              <a:endParaRPr lang="en-US" sz="2000" dirty="0">
                <a:solidFill>
                  <a:srgbClr val="414042"/>
                </a:solidFill>
              </a:endParaRPr>
            </a:p>
          </p:txBody>
        </p:sp>
      </p:grpSp>
      <p:sp>
        <p:nvSpPr>
          <p:cNvPr id="6" name="Slide Number Placeholder 2">
            <a:extLst>
              <a:ext uri="{FF2B5EF4-FFF2-40B4-BE49-F238E27FC236}">
                <a16:creationId xmlns:a16="http://schemas.microsoft.com/office/drawing/2014/main" id="{E272DDDB-C41B-421C-A53E-62720A3F87C3}"/>
              </a:ext>
            </a:extLst>
          </p:cNvPr>
          <p:cNvSpPr>
            <a:spLocks noGrp="1"/>
          </p:cNvSpPr>
          <p:nvPr>
            <p:ph type="sldNum" sz="quarter" idx="10"/>
          </p:nvPr>
        </p:nvSpPr>
        <p:spPr/>
        <p:txBody>
          <a:bodyPr/>
          <a:lstStyle>
            <a:lvl1pPr>
              <a:defRPr/>
            </a:lvl1pPr>
          </a:lstStyle>
          <a:p>
            <a:fld id="{50DDA35F-B5C8-45C7-BD75-678F6758A177}" type="slidenum">
              <a:rPr lang="en-US" altLang="en-US"/>
              <a:pPr/>
              <a:t>‹#›</a:t>
            </a:fld>
            <a:endParaRPr lang="en-US" altLang="en-US"/>
          </a:p>
        </p:txBody>
      </p:sp>
    </p:spTree>
    <p:extLst>
      <p:ext uri="{BB962C8B-B14F-4D97-AF65-F5344CB8AC3E}">
        <p14:creationId xmlns:p14="http://schemas.microsoft.com/office/powerpoint/2010/main" val="398262274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Housekeeping (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14400" y="1755648"/>
            <a:ext cx="10363200" cy="1600200"/>
          </a:xfrm>
        </p:spPr>
        <p:txBody>
          <a:bodyPr>
            <a:noAutofit/>
          </a:bodyPr>
          <a:lstStyle>
            <a:lvl1pPr>
              <a:defRPr sz="6500" i="1" baseline="0">
                <a:latin typeface="Adobe Garamond Pro" pitchFamily="18" charset="0"/>
              </a:defRPr>
            </a:lvl1pPr>
          </a:lstStyle>
          <a:p>
            <a:r>
              <a:rPr lang="en-US"/>
              <a:t>Click to edit Master title style</a:t>
            </a:r>
            <a:endParaRPr lang="en-US" dirty="0"/>
          </a:p>
        </p:txBody>
      </p:sp>
      <p:sp>
        <p:nvSpPr>
          <p:cNvPr id="8" name="Content Placeholder 2"/>
          <p:cNvSpPr>
            <a:spLocks noGrp="1"/>
          </p:cNvSpPr>
          <p:nvPr>
            <p:ph idx="1"/>
          </p:nvPr>
        </p:nvSpPr>
        <p:spPr>
          <a:xfrm>
            <a:off x="914400" y="3502152"/>
            <a:ext cx="10363200" cy="2441448"/>
          </a:xfrm>
        </p:spPr>
        <p:txBody>
          <a:bodyPr tIns="45720"/>
          <a:lstStyle>
            <a:lvl1pPr marL="0" indent="0" algn="l" rtl="0" eaLnBrk="1" fontAlgn="base" hangingPunct="1">
              <a:lnSpc>
                <a:spcPct val="112000"/>
              </a:lnSpc>
              <a:spcBef>
                <a:spcPct val="0"/>
              </a:spcBef>
              <a:spcAft>
                <a:spcPct val="0"/>
              </a:spcAft>
              <a:buFont typeface="Arial" pitchFamily="34" charset="0"/>
              <a:buNone/>
              <a:defRPr lang="en-US" sz="1600" b="0" i="0" kern="1200" baseline="0" dirty="0" smtClean="0">
                <a:solidFill>
                  <a:srgbClr val="414042"/>
                </a:solidFill>
                <a:latin typeface="Trebuchet MS" pitchFamily="34" charset="0"/>
                <a:ea typeface="+mn-ea"/>
                <a:cs typeface="Arial" pitchFamily="34" charset="0"/>
              </a:defRPr>
            </a:lvl1pPr>
            <a:lvl2pPr marL="0" indent="0">
              <a:lnSpc>
                <a:spcPct val="112000"/>
              </a:lnSpc>
              <a:buNone/>
              <a:defRPr sz="1600" b="0" i="0"/>
            </a:lvl2pPr>
            <a:lvl3pPr marL="0" indent="0">
              <a:buNone/>
              <a:defRPr sz="1200" b="0" i="0"/>
            </a:lvl3pPr>
            <a:lvl4pPr>
              <a:buNone/>
              <a:defRPr/>
            </a:lvl4pPr>
            <a:lvl5pPr>
              <a:buNone/>
              <a:defRPr/>
            </a:lvl5pPr>
          </a:lstStyle>
          <a:p>
            <a:pPr lvl="0"/>
            <a:r>
              <a:rPr lang="en-US" dirty="0"/>
              <a:t>Click to edit Master text styles</a:t>
            </a:r>
          </a:p>
          <a:p>
            <a:pPr lvl="1"/>
            <a:r>
              <a:rPr lang="en-US" dirty="0"/>
              <a:t>Second level</a:t>
            </a:r>
          </a:p>
        </p:txBody>
      </p:sp>
      <p:sp>
        <p:nvSpPr>
          <p:cNvPr id="4" name="Slide Number Placeholder 5">
            <a:extLst>
              <a:ext uri="{FF2B5EF4-FFF2-40B4-BE49-F238E27FC236}">
                <a16:creationId xmlns:a16="http://schemas.microsoft.com/office/drawing/2014/main" id="{B008FEEF-A83B-416C-A7F1-86A5C0A7D571}"/>
              </a:ext>
            </a:extLst>
          </p:cNvPr>
          <p:cNvSpPr>
            <a:spLocks noGrp="1"/>
          </p:cNvSpPr>
          <p:nvPr>
            <p:ph type="sldNum" sz="quarter" idx="10"/>
          </p:nvPr>
        </p:nvSpPr>
        <p:spPr/>
        <p:txBody>
          <a:bodyPr/>
          <a:lstStyle>
            <a:lvl1pPr>
              <a:defRPr>
                <a:solidFill>
                  <a:srgbClr val="414042"/>
                </a:solidFill>
              </a:defRPr>
            </a:lvl1pPr>
          </a:lstStyle>
          <a:p>
            <a:fld id="{739D9AAC-2F20-41FA-BE2B-EB421B28B639}" type="slidenum">
              <a:rPr lang="en-US" altLang="en-US"/>
              <a:pPr/>
              <a:t>‹#›</a:t>
            </a:fld>
            <a:endParaRPr lang="en-US" altLang="en-US"/>
          </a:p>
        </p:txBody>
      </p:sp>
    </p:spTree>
    <p:extLst>
      <p:ext uri="{BB962C8B-B14F-4D97-AF65-F5344CB8AC3E}">
        <p14:creationId xmlns:p14="http://schemas.microsoft.com/office/powerpoint/2010/main" val="346608444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obj" preserve="1">
  <p:cSld name="Housekeeping (Bullets)">
    <p:spTree>
      <p:nvGrpSpPr>
        <p:cNvPr id="1" name=""/>
        <p:cNvGrpSpPr/>
        <p:nvPr/>
      </p:nvGrpSpPr>
      <p:grpSpPr>
        <a:xfrm>
          <a:off x="0" y="0"/>
          <a:ext cx="0" cy="0"/>
          <a:chOff x="0" y="0"/>
          <a:chExt cx="0" cy="0"/>
        </a:xfrm>
      </p:grpSpPr>
      <p:cxnSp>
        <p:nvCxnSpPr>
          <p:cNvPr id="4" name="Straight Connector 3">
            <a:extLst>
              <a:ext uri="{FF2B5EF4-FFF2-40B4-BE49-F238E27FC236}">
                <a16:creationId xmlns:a16="http://schemas.microsoft.com/office/drawing/2014/main" id="{AA3A83BC-0B9C-48EA-99F2-CA0398079213}"/>
              </a:ext>
            </a:extLst>
          </p:cNvPr>
          <p:cNvCxnSpPr/>
          <p:nvPr userDrawn="1"/>
        </p:nvCxnSpPr>
        <p:spPr>
          <a:xfrm>
            <a:off x="914400" y="1600200"/>
            <a:ext cx="10363200" cy="1588"/>
          </a:xfrm>
          <a:prstGeom prst="line">
            <a:avLst/>
          </a:prstGeom>
          <a:ln>
            <a:solidFill>
              <a:schemeClr val="bg1">
                <a:lumMod val="85000"/>
              </a:schemeClr>
            </a:solidFill>
          </a:ln>
        </p:spPr>
        <p:style>
          <a:lnRef idx="1">
            <a:schemeClr val="accent2"/>
          </a:lnRef>
          <a:fillRef idx="0">
            <a:schemeClr val="accent2"/>
          </a:fillRef>
          <a:effectRef idx="0">
            <a:schemeClr val="accent2"/>
          </a:effectRef>
          <a:fontRef idx="minor">
            <a:schemeClr val="tx1"/>
          </a:fontRef>
        </p:style>
      </p:cxnSp>
      <p:sp>
        <p:nvSpPr>
          <p:cNvPr id="2" name="Title 1"/>
          <p:cNvSpPr>
            <a:spLocks noGrp="1"/>
          </p:cNvSpPr>
          <p:nvPr>
            <p:ph type="title"/>
          </p:nvPr>
        </p:nvSpPr>
        <p:spPr>
          <a:xfrm>
            <a:off x="914400" y="987552"/>
            <a:ext cx="10363200" cy="457200"/>
          </a:xfrm>
        </p:spPr>
        <p:txBody>
          <a:bodyPr>
            <a:normAutofit/>
          </a:bodyPr>
          <a:lstStyle>
            <a:lvl1pPr>
              <a:defRPr sz="2200" i="1">
                <a:solidFill>
                  <a:schemeClr val="bg1">
                    <a:lumMod val="50000"/>
                  </a:schemeClr>
                </a:solidFill>
                <a:latin typeface="Adobe Garamond Pro" pitchFamily="18" charset="0"/>
              </a:defRPr>
            </a:lvl1pPr>
          </a:lstStyle>
          <a:p>
            <a:r>
              <a:rPr lang="en-US"/>
              <a:t>Click to edit Master title style</a:t>
            </a:r>
            <a:endParaRPr lang="en-US" dirty="0"/>
          </a:p>
        </p:txBody>
      </p:sp>
      <p:sp>
        <p:nvSpPr>
          <p:cNvPr id="3" name="Content Placeholder 2"/>
          <p:cNvSpPr>
            <a:spLocks noGrp="1"/>
          </p:cNvSpPr>
          <p:nvPr>
            <p:ph idx="1"/>
          </p:nvPr>
        </p:nvSpPr>
        <p:spPr/>
        <p:txBody>
          <a:bodyPr/>
          <a:lstStyle>
            <a:lvl1pPr marL="0" indent="0">
              <a:buNone/>
              <a:defRPr sz="1500"/>
            </a:lvl1pPr>
            <a:lvl2pPr marL="347472" indent="-347472">
              <a:buFont typeface="Arial" pitchFamily="34" charset="0"/>
              <a:buChar char="•"/>
              <a:defRPr lang="en-US" dirty="0" smtClean="0"/>
            </a:lvl2pPr>
            <a:lvl3pPr>
              <a:buFont typeface="Trebuchet MS" pitchFamily="34" charset="0"/>
              <a:buChar char="―"/>
              <a:defRPr/>
            </a:lvl3pPr>
            <a:lvl4pPr>
              <a:buFont typeface="Trebuchet MS" pitchFamily="34" charset="0"/>
              <a:buChar char="―"/>
              <a:defRPr/>
            </a:lvl4pPr>
            <a:lvl5pPr>
              <a:buFont typeface="Trebuchet MS" pitchFamily="34" charset="0"/>
              <a:buChar char="―"/>
              <a:defRPr/>
            </a:lvl5pPr>
          </a:lstStyle>
          <a:p>
            <a:pPr lvl="0"/>
            <a:r>
              <a:rPr lang="en-US" dirty="0"/>
              <a:t>Click to edit Master text styles</a:t>
            </a:r>
          </a:p>
          <a:p>
            <a:pPr lvl="1"/>
            <a:r>
              <a:rPr lang="en-US" dirty="0"/>
              <a:t>Second level</a:t>
            </a:r>
          </a:p>
          <a:p>
            <a:pPr lvl="1"/>
            <a:r>
              <a:rPr lang="en-US" dirty="0"/>
              <a:t>Third level</a:t>
            </a:r>
          </a:p>
          <a:p>
            <a:pPr lvl="2"/>
            <a:r>
              <a:rPr lang="en-US" dirty="0"/>
              <a:t>Fourth level</a:t>
            </a:r>
          </a:p>
          <a:p>
            <a:pPr lvl="3"/>
            <a:r>
              <a:rPr lang="en-US" dirty="0"/>
              <a:t>Fifth level</a:t>
            </a:r>
          </a:p>
        </p:txBody>
      </p:sp>
      <p:sp>
        <p:nvSpPr>
          <p:cNvPr id="5" name="Slide Number Placeholder 5">
            <a:extLst>
              <a:ext uri="{FF2B5EF4-FFF2-40B4-BE49-F238E27FC236}">
                <a16:creationId xmlns:a16="http://schemas.microsoft.com/office/drawing/2014/main" id="{44538FD3-1C89-494B-97B4-FC13AFBB955A}"/>
              </a:ext>
            </a:extLst>
          </p:cNvPr>
          <p:cNvSpPr>
            <a:spLocks noGrp="1"/>
          </p:cNvSpPr>
          <p:nvPr>
            <p:ph type="sldNum" sz="quarter" idx="10"/>
          </p:nvPr>
        </p:nvSpPr>
        <p:spPr/>
        <p:txBody>
          <a:bodyPr/>
          <a:lstStyle>
            <a:lvl1pPr>
              <a:defRPr/>
            </a:lvl1pPr>
          </a:lstStyle>
          <a:p>
            <a:fld id="{1C4EFF51-6564-43D0-9C7D-768BFBE82AFC}" type="slidenum">
              <a:rPr lang="en-US" altLang="en-US"/>
              <a:pPr/>
              <a:t>‹#›</a:t>
            </a:fld>
            <a:endParaRPr lang="en-US" altLang="en-US"/>
          </a:p>
        </p:txBody>
      </p:sp>
    </p:spTree>
    <p:extLst>
      <p:ext uri="{BB962C8B-B14F-4D97-AF65-F5344CB8AC3E}">
        <p14:creationId xmlns:p14="http://schemas.microsoft.com/office/powerpoint/2010/main" val="359249799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type="blank">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76400771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Q&amp;A">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6BADF9DE-3BBF-468C-8B3F-BBF7C44169CD}"/>
              </a:ext>
            </a:extLst>
          </p:cNvPr>
          <p:cNvSpPr txBox="1">
            <a:spLocks noChangeArrowheads="1"/>
          </p:cNvSpPr>
          <p:nvPr userDrawn="1"/>
        </p:nvSpPr>
        <p:spPr bwMode="auto">
          <a:xfrm>
            <a:off x="914400" y="2260600"/>
            <a:ext cx="10261600" cy="1092200"/>
          </a:xfrm>
          <a:prstGeom prst="rect">
            <a:avLst/>
          </a:prstGeom>
          <a:noFill/>
          <a:ln>
            <a:noFill/>
          </a:ln>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defRPr/>
            </a:pPr>
            <a:r>
              <a:rPr lang="en-US" altLang="en-US" sz="6500" i="1">
                <a:solidFill>
                  <a:srgbClr val="004B8D"/>
                </a:solidFill>
                <a:latin typeface="Adobe Garamond Pro" pitchFamily="18" charset="0"/>
              </a:rPr>
              <a:t>Q&amp;A</a:t>
            </a:r>
          </a:p>
        </p:txBody>
      </p:sp>
      <p:sp>
        <p:nvSpPr>
          <p:cNvPr id="4" name="TextBox 3">
            <a:extLst>
              <a:ext uri="{FF2B5EF4-FFF2-40B4-BE49-F238E27FC236}">
                <a16:creationId xmlns:a16="http://schemas.microsoft.com/office/drawing/2014/main" id="{7FCBEAC3-1571-41F6-93F3-2B77EFCF818C}"/>
              </a:ext>
            </a:extLst>
          </p:cNvPr>
          <p:cNvSpPr txBox="1">
            <a:spLocks noChangeArrowheads="1"/>
          </p:cNvSpPr>
          <p:nvPr userDrawn="1"/>
        </p:nvSpPr>
        <p:spPr bwMode="auto">
          <a:xfrm>
            <a:off x="914400" y="3505200"/>
            <a:ext cx="10363200" cy="622300"/>
          </a:xfrm>
          <a:prstGeom prst="rect">
            <a:avLst/>
          </a:prstGeom>
          <a:noFill/>
          <a:ln>
            <a:noFill/>
          </a:ln>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lnSpc>
                <a:spcPct val="112000"/>
              </a:lnSpc>
              <a:buFont typeface="Arial" charset="0"/>
              <a:buNone/>
              <a:defRPr/>
            </a:pPr>
            <a:r>
              <a:rPr lang="en-US" altLang="en-US" sz="1600">
                <a:solidFill>
                  <a:srgbClr val="414042"/>
                </a:solidFill>
                <a:latin typeface="Trebuchet MS" pitchFamily="34" charset="0"/>
                <a:cs typeface="Arial" charset="0"/>
              </a:rPr>
              <a:t>To ask a question from your touchtone phone, press *1. </a:t>
            </a:r>
          </a:p>
          <a:p>
            <a:pPr eaLnBrk="1" hangingPunct="1">
              <a:lnSpc>
                <a:spcPct val="112000"/>
              </a:lnSpc>
              <a:buFont typeface="Arial" charset="0"/>
              <a:buNone/>
              <a:defRPr/>
            </a:pPr>
            <a:r>
              <a:rPr lang="en-US" altLang="en-US" sz="1600">
                <a:solidFill>
                  <a:srgbClr val="414042"/>
                </a:solidFill>
                <a:latin typeface="Trebuchet MS" pitchFamily="34" charset="0"/>
                <a:cs typeface="Arial" charset="0"/>
              </a:rPr>
              <a:t>To exit the queue, press *1 again. </a:t>
            </a:r>
            <a:endParaRPr lang="en-US" altLang="en-US" sz="1600">
              <a:solidFill>
                <a:srgbClr val="414042"/>
              </a:solidFill>
              <a:latin typeface="Trebuchet MS" pitchFamily="34" charset="0"/>
            </a:endParaRPr>
          </a:p>
        </p:txBody>
      </p:sp>
      <p:sp>
        <p:nvSpPr>
          <p:cNvPr id="12" name="Text Placeholder 11"/>
          <p:cNvSpPr>
            <a:spLocks noGrp="1"/>
          </p:cNvSpPr>
          <p:nvPr>
            <p:ph type="body" sz="quarter" idx="11"/>
          </p:nvPr>
        </p:nvSpPr>
        <p:spPr>
          <a:xfrm>
            <a:off x="914400" y="4224528"/>
            <a:ext cx="10363200" cy="1719072"/>
          </a:xfrm>
        </p:spPr>
        <p:txBody>
          <a:bodyPr tIns="91440" bIns="91440"/>
          <a:lstStyle>
            <a:lvl1pPr marL="0" marR="0" indent="0" algn="l" defTabSz="914400" rtl="0" eaLnBrk="0" fontAlgn="base" latinLnBrk="0" hangingPunct="0">
              <a:lnSpc>
                <a:spcPct val="112000"/>
              </a:lnSpc>
              <a:spcBef>
                <a:spcPts val="0"/>
              </a:spcBef>
              <a:spcAft>
                <a:spcPct val="0"/>
              </a:spcAft>
              <a:buClr>
                <a:srgbClr val="004B8D"/>
              </a:buClr>
              <a:buSzTx/>
              <a:buFont typeface="Arial" charset="0"/>
              <a:buNone/>
              <a:tabLst/>
              <a:defRPr sz="1600" baseline="0"/>
            </a:lvl1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Slide Number Placeholder 5">
            <a:extLst>
              <a:ext uri="{FF2B5EF4-FFF2-40B4-BE49-F238E27FC236}">
                <a16:creationId xmlns:a16="http://schemas.microsoft.com/office/drawing/2014/main" id="{AB5BC2FD-1B82-4E56-A80C-39F8B8ED52E8}"/>
              </a:ext>
            </a:extLst>
          </p:cNvPr>
          <p:cNvSpPr>
            <a:spLocks noGrp="1"/>
          </p:cNvSpPr>
          <p:nvPr>
            <p:ph type="sldNum" sz="quarter" idx="12"/>
          </p:nvPr>
        </p:nvSpPr>
        <p:spPr/>
        <p:txBody>
          <a:bodyPr/>
          <a:lstStyle>
            <a:lvl1pPr>
              <a:defRPr/>
            </a:lvl1pPr>
          </a:lstStyle>
          <a:p>
            <a:fld id="{34DB92DC-F3EA-46A9-96D8-FB7B59B863E9}" type="slidenum">
              <a:rPr lang="en-US" altLang="en-US"/>
              <a:pPr/>
              <a:t>‹#›</a:t>
            </a:fld>
            <a:endParaRPr lang="en-US" altLang="en-US"/>
          </a:p>
        </p:txBody>
      </p:sp>
    </p:spTree>
    <p:extLst>
      <p:ext uri="{BB962C8B-B14F-4D97-AF65-F5344CB8AC3E}">
        <p14:creationId xmlns:p14="http://schemas.microsoft.com/office/powerpoint/2010/main" val="28714873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39E0F2-DC16-4DD1-BD82-D79D28A0956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FFE4D0D-8357-4F3E-8608-7AD89308B130}"/>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B092D92-5C1E-4F15-9B6D-F9724259F759}"/>
              </a:ext>
            </a:extLst>
          </p:cNvPr>
          <p:cNvSpPr>
            <a:spLocks noGrp="1"/>
          </p:cNvSpPr>
          <p:nvPr>
            <p:ph type="dt" sz="half" idx="10"/>
          </p:nvPr>
        </p:nvSpPr>
        <p:spPr/>
        <p:txBody>
          <a:bodyPr/>
          <a:lstStyle/>
          <a:p>
            <a:endParaRPr lang="en-US" dirty="0"/>
          </a:p>
        </p:txBody>
      </p:sp>
      <p:sp>
        <p:nvSpPr>
          <p:cNvPr id="5" name="Footer Placeholder 4">
            <a:extLst>
              <a:ext uri="{FF2B5EF4-FFF2-40B4-BE49-F238E27FC236}">
                <a16:creationId xmlns:a16="http://schemas.microsoft.com/office/drawing/2014/main" id="{6CBDE4B6-8F48-4DF1-A0AC-923504C1408C}"/>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6F1242D3-305D-45E8-8327-D368F0B2C319}"/>
              </a:ext>
            </a:extLst>
          </p:cNvPr>
          <p:cNvSpPr>
            <a:spLocks noGrp="1"/>
          </p:cNvSpPr>
          <p:nvPr>
            <p:ph type="sldNum" sz="quarter" idx="12"/>
          </p:nvPr>
        </p:nvSpPr>
        <p:spPr/>
        <p:txBody>
          <a:bodyPr/>
          <a:lstStyle/>
          <a:p>
            <a:fld id="{B0C875D8-36C2-463B-860A-3401E9DF4664}" type="slidenum">
              <a:rPr lang="en-US" smtClean="0"/>
              <a:t>‹#›</a:t>
            </a:fld>
            <a:endParaRPr lang="en-US" dirty="0"/>
          </a:p>
        </p:txBody>
      </p:sp>
    </p:spTree>
    <p:extLst>
      <p:ext uri="{BB962C8B-B14F-4D97-AF65-F5344CB8AC3E}">
        <p14:creationId xmlns:p14="http://schemas.microsoft.com/office/powerpoint/2010/main" val="388129233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hanks">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D80A09BF-C9B7-4536-9105-E3B154B3D29F}"/>
              </a:ext>
            </a:extLst>
          </p:cNvPr>
          <p:cNvSpPr txBox="1">
            <a:spLocks noChangeArrowheads="1"/>
          </p:cNvSpPr>
          <p:nvPr userDrawn="1"/>
        </p:nvSpPr>
        <p:spPr bwMode="auto">
          <a:xfrm>
            <a:off x="914400" y="2260600"/>
            <a:ext cx="10261600" cy="1092200"/>
          </a:xfrm>
          <a:prstGeom prst="rect">
            <a:avLst/>
          </a:prstGeom>
          <a:noFill/>
          <a:ln>
            <a:noFill/>
          </a:ln>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defRPr/>
            </a:pPr>
            <a:r>
              <a:rPr lang="en-US" altLang="en-US" sz="6500" i="1">
                <a:solidFill>
                  <a:srgbClr val="004B8D"/>
                </a:solidFill>
                <a:latin typeface="Adobe Garamond Pro" pitchFamily="18" charset="0"/>
              </a:rPr>
              <a:t>Thanks.</a:t>
            </a:r>
          </a:p>
        </p:txBody>
      </p:sp>
      <p:sp>
        <p:nvSpPr>
          <p:cNvPr id="4" name="TextBox 3">
            <a:extLst>
              <a:ext uri="{FF2B5EF4-FFF2-40B4-BE49-F238E27FC236}">
                <a16:creationId xmlns:a16="http://schemas.microsoft.com/office/drawing/2014/main" id="{A299F9AE-AF2A-497D-BB10-327D823BD6C3}"/>
              </a:ext>
            </a:extLst>
          </p:cNvPr>
          <p:cNvSpPr txBox="1">
            <a:spLocks noChangeArrowheads="1"/>
          </p:cNvSpPr>
          <p:nvPr userDrawn="1"/>
        </p:nvSpPr>
        <p:spPr bwMode="auto">
          <a:xfrm>
            <a:off x="914400" y="4876800"/>
            <a:ext cx="10363200" cy="738188"/>
          </a:xfrm>
          <a:prstGeom prst="rect">
            <a:avLst/>
          </a:prstGeom>
          <a:noFill/>
          <a:ln>
            <a:noFill/>
          </a:ln>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buFont typeface="Arial" charset="0"/>
              <a:buNone/>
              <a:defRPr/>
            </a:pPr>
            <a:r>
              <a:rPr lang="en-US" altLang="en-US" sz="1400">
                <a:solidFill>
                  <a:srgbClr val="414042"/>
                </a:solidFill>
                <a:latin typeface="Trebuchet MS" pitchFamily="34" charset="0"/>
                <a:cs typeface="Arial" charset="0"/>
              </a:rPr>
              <a:t>Strafford Publications, Inc.</a:t>
            </a:r>
          </a:p>
          <a:p>
            <a:pPr eaLnBrk="1" hangingPunct="1">
              <a:buFont typeface="Arial" charset="0"/>
              <a:buNone/>
              <a:defRPr/>
            </a:pPr>
            <a:r>
              <a:rPr lang="en-US" altLang="en-US" sz="1400">
                <a:solidFill>
                  <a:srgbClr val="414042"/>
                </a:solidFill>
                <a:latin typeface="Trebuchet MS" pitchFamily="34" charset="0"/>
                <a:cs typeface="Arial" charset="0"/>
              </a:rPr>
              <a:t>1-800-926-7926</a:t>
            </a:r>
          </a:p>
          <a:p>
            <a:pPr eaLnBrk="1" hangingPunct="1">
              <a:buFont typeface="Arial" charset="0"/>
              <a:buNone/>
              <a:defRPr/>
            </a:pPr>
            <a:r>
              <a:rPr lang="en-US" altLang="en-US" sz="1400">
                <a:solidFill>
                  <a:srgbClr val="414042"/>
                </a:solidFill>
                <a:latin typeface="Trebuchet MS" pitchFamily="34" charset="0"/>
                <a:cs typeface="Arial" charset="0"/>
                <a:hlinkClick r:id="rId2"/>
              </a:rPr>
              <a:t>www.straffordpub.com</a:t>
            </a:r>
            <a:endParaRPr lang="en-US" altLang="en-US" sz="1400">
              <a:solidFill>
                <a:srgbClr val="414042"/>
              </a:solidFill>
              <a:latin typeface="Trebuchet MS" pitchFamily="34" charset="0"/>
              <a:cs typeface="Arial" charset="0"/>
            </a:endParaRPr>
          </a:p>
        </p:txBody>
      </p:sp>
      <p:sp>
        <p:nvSpPr>
          <p:cNvPr id="7" name="Content Placeholder 2"/>
          <p:cNvSpPr>
            <a:spLocks noGrp="1"/>
          </p:cNvSpPr>
          <p:nvPr>
            <p:ph idx="1"/>
          </p:nvPr>
        </p:nvSpPr>
        <p:spPr>
          <a:xfrm>
            <a:off x="914400" y="3502152"/>
            <a:ext cx="10363200" cy="1146048"/>
          </a:xfrm>
        </p:spPr>
        <p:txBody>
          <a:bodyPr tIns="45720"/>
          <a:lstStyle>
            <a:lvl1pPr marL="0" indent="0" algn="l" rtl="0" eaLnBrk="1" fontAlgn="base" hangingPunct="1">
              <a:lnSpc>
                <a:spcPct val="113000"/>
              </a:lnSpc>
              <a:spcBef>
                <a:spcPct val="0"/>
              </a:spcBef>
              <a:spcAft>
                <a:spcPct val="0"/>
              </a:spcAft>
              <a:buFont typeface="Arial" charset="0"/>
              <a:buNone/>
              <a:defRPr lang="en-US" sz="1300" b="0" i="0" kern="1200" baseline="0" dirty="0" smtClean="0">
                <a:solidFill>
                  <a:srgbClr val="414042"/>
                </a:solidFill>
                <a:latin typeface="Trebuchet MS" pitchFamily="34" charset="0"/>
                <a:ea typeface="+mn-ea"/>
                <a:cs typeface="Arial" pitchFamily="34" charset="0"/>
              </a:defRPr>
            </a:lvl1pPr>
            <a:lvl2pPr marL="0" indent="0">
              <a:buNone/>
              <a:defRPr sz="1300" b="0" i="0"/>
            </a:lvl2pPr>
            <a:lvl3pPr marL="0" indent="0">
              <a:buNone/>
              <a:defRPr sz="1600" b="0" i="0" baseline="0"/>
            </a:lvl3pPr>
            <a:lvl4pPr>
              <a:buNone/>
              <a:defRPr/>
            </a:lvl4pPr>
            <a:lvl5pPr>
              <a:buNone/>
              <a:defRPr/>
            </a:lvl5pPr>
          </a:lstStyle>
          <a:p>
            <a:pPr lvl="0"/>
            <a:r>
              <a:rPr lang="en-US"/>
              <a:t>Click to edit Master text styles</a:t>
            </a:r>
          </a:p>
        </p:txBody>
      </p:sp>
      <p:sp>
        <p:nvSpPr>
          <p:cNvPr id="5" name="Slide Number Placeholder 5">
            <a:extLst>
              <a:ext uri="{FF2B5EF4-FFF2-40B4-BE49-F238E27FC236}">
                <a16:creationId xmlns:a16="http://schemas.microsoft.com/office/drawing/2014/main" id="{30F6DEC7-8ED8-4047-9975-6020600861B5}"/>
              </a:ext>
            </a:extLst>
          </p:cNvPr>
          <p:cNvSpPr>
            <a:spLocks noGrp="1"/>
          </p:cNvSpPr>
          <p:nvPr>
            <p:ph type="sldNum" sz="quarter" idx="10"/>
          </p:nvPr>
        </p:nvSpPr>
        <p:spPr/>
        <p:txBody>
          <a:bodyPr/>
          <a:lstStyle>
            <a:lvl1pPr>
              <a:defRPr/>
            </a:lvl1pPr>
          </a:lstStyle>
          <a:p>
            <a:fld id="{2DBB0DC8-8ED1-4EAC-87E7-B19E33A6B431}" type="slidenum">
              <a:rPr lang="en-US" altLang="en-US"/>
              <a:pPr/>
              <a:t>‹#›</a:t>
            </a:fld>
            <a:endParaRPr lang="en-US" altLang="en-US"/>
          </a:p>
        </p:txBody>
      </p:sp>
    </p:spTree>
    <p:extLst>
      <p:ext uri="{BB962C8B-B14F-4D97-AF65-F5344CB8AC3E}">
        <p14:creationId xmlns:p14="http://schemas.microsoft.com/office/powerpoint/2010/main" val="2607320932"/>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Promo ">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AA8DE8-5C49-483B-8379-4F7E5168D33C}"/>
              </a:ext>
            </a:extLst>
          </p:cNvPr>
          <p:cNvSpPr txBox="1">
            <a:spLocks/>
          </p:cNvSpPr>
          <p:nvPr userDrawn="1"/>
        </p:nvSpPr>
        <p:spPr bwMode="auto">
          <a:xfrm>
            <a:off x="406400" y="2438400"/>
            <a:ext cx="5791200" cy="990600"/>
          </a:xfrm>
          <a:prstGeom prst="rect">
            <a:avLst/>
          </a:prstGeom>
          <a:noFill/>
          <a:ln>
            <a:noFill/>
          </a:ln>
        </p:spPr>
        <p:txBody>
          <a:bodyPr lIns="0" rIns="0"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a:defRPr/>
            </a:pPr>
            <a:r>
              <a:rPr lang="en-US" altLang="en-US" sz="3500" i="1">
                <a:solidFill>
                  <a:srgbClr val="004B8D"/>
                </a:solidFill>
                <a:latin typeface="Adobe Garamond Pro" pitchFamily="18" charset="0"/>
              </a:rPr>
              <a:t>Tell us how we did!</a:t>
            </a:r>
          </a:p>
        </p:txBody>
      </p:sp>
      <p:grpSp>
        <p:nvGrpSpPr>
          <p:cNvPr id="3" name="Group 11">
            <a:extLst>
              <a:ext uri="{FF2B5EF4-FFF2-40B4-BE49-F238E27FC236}">
                <a16:creationId xmlns:a16="http://schemas.microsoft.com/office/drawing/2014/main" id="{017A03BF-FBBA-4741-86AD-75876208FDF9}"/>
              </a:ext>
            </a:extLst>
          </p:cNvPr>
          <p:cNvGrpSpPr>
            <a:grpSpLocks/>
          </p:cNvGrpSpPr>
          <p:nvPr userDrawn="1"/>
        </p:nvGrpSpPr>
        <p:grpSpPr bwMode="auto">
          <a:xfrm>
            <a:off x="6705600" y="1247776"/>
            <a:ext cx="4470400" cy="3476625"/>
            <a:chOff x="4572000" y="1248203"/>
            <a:chExt cx="3352800" cy="3476197"/>
          </a:xfrm>
        </p:grpSpPr>
        <p:sp>
          <p:nvSpPr>
            <p:cNvPr id="4" name="Left Brace 3">
              <a:extLst>
                <a:ext uri="{FF2B5EF4-FFF2-40B4-BE49-F238E27FC236}">
                  <a16:creationId xmlns:a16="http://schemas.microsoft.com/office/drawing/2014/main" id="{69862A73-0CD2-46E0-BD69-22EA5A08B008}"/>
                </a:ext>
              </a:extLst>
            </p:cNvPr>
            <p:cNvSpPr/>
            <p:nvPr userDrawn="1"/>
          </p:nvSpPr>
          <p:spPr>
            <a:xfrm>
              <a:off x="4572000" y="1248203"/>
              <a:ext cx="381000" cy="3476197"/>
            </a:xfrm>
            <a:prstGeom prst="leftBrace">
              <a:avLst>
                <a:gd name="adj1" fmla="val 49271"/>
                <a:gd name="adj2" fmla="val 50000"/>
              </a:avLst>
            </a:prstGeom>
          </p:spPr>
          <p:style>
            <a:lnRef idx="1">
              <a:schemeClr val="accent1"/>
            </a:lnRef>
            <a:fillRef idx="0">
              <a:schemeClr val="accent1"/>
            </a:fillRef>
            <a:effectRef idx="0">
              <a:schemeClr val="accent1"/>
            </a:effectRef>
            <a:fontRef idx="minor">
              <a:schemeClr val="tx1"/>
            </a:fontRef>
          </p:style>
          <p:txBody>
            <a:bodyPr anchor="ctr"/>
            <a:lstStyle/>
            <a:p>
              <a:pPr>
                <a:defRPr/>
              </a:pPr>
              <a:endParaRPr lang="en-US" sz="1800" dirty="0">
                <a:solidFill>
                  <a:srgbClr val="004B8D"/>
                </a:solidFill>
              </a:endParaRPr>
            </a:p>
          </p:txBody>
        </p:sp>
        <p:sp>
          <p:nvSpPr>
            <p:cNvPr id="5" name="TextBox 4">
              <a:extLst>
                <a:ext uri="{FF2B5EF4-FFF2-40B4-BE49-F238E27FC236}">
                  <a16:creationId xmlns:a16="http://schemas.microsoft.com/office/drawing/2014/main" id="{82F7F931-A6AC-42DE-A240-838233B50AB7}"/>
                </a:ext>
              </a:extLst>
            </p:cNvPr>
            <p:cNvSpPr txBox="1">
              <a:spLocks noChangeArrowheads="1"/>
            </p:cNvSpPr>
            <p:nvPr userDrawn="1"/>
          </p:nvSpPr>
          <p:spPr bwMode="auto">
            <a:xfrm>
              <a:off x="5257800" y="2252975"/>
              <a:ext cx="2667000" cy="1449193"/>
            </a:xfrm>
            <a:prstGeom prst="rect">
              <a:avLst/>
            </a:prstGeom>
            <a:noFill/>
            <a:ln>
              <a:noFill/>
            </a:ln>
          </p:spPr>
          <p:txBody>
            <a:bodyPr anchor="ct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nSpc>
                  <a:spcPct val="112000"/>
                </a:lnSpc>
                <a:spcBef>
                  <a:spcPct val="20000"/>
                </a:spcBef>
                <a:buClr>
                  <a:srgbClr val="004B8D"/>
                </a:buClr>
                <a:buFont typeface="Arial" charset="0"/>
                <a:buNone/>
                <a:defRPr/>
              </a:pPr>
              <a:r>
                <a:rPr lang="en-US" altLang="en-US" sz="1600" dirty="0">
                  <a:solidFill>
                    <a:srgbClr val="414042"/>
                  </a:solidFill>
                  <a:latin typeface="Trebuchet MS" pitchFamily="34" charset="0"/>
                  <a:cs typeface="Arial" charset="0"/>
                </a:rPr>
                <a:t>Look for our 'Thank You' email (which you should receive within 24 hours) for details and a link to the program survey and attendance attestation.</a:t>
              </a:r>
              <a:endParaRPr lang="en-US" altLang="en-US" sz="2000" dirty="0">
                <a:solidFill>
                  <a:srgbClr val="414042"/>
                </a:solidFill>
              </a:endParaRPr>
            </a:p>
          </p:txBody>
        </p:sp>
      </p:grpSp>
      <p:sp>
        <p:nvSpPr>
          <p:cNvPr id="6" name="Slide Number Placeholder 2">
            <a:extLst>
              <a:ext uri="{FF2B5EF4-FFF2-40B4-BE49-F238E27FC236}">
                <a16:creationId xmlns:a16="http://schemas.microsoft.com/office/drawing/2014/main" id="{24C0E1CC-423A-47C8-B43B-107A82313C08}"/>
              </a:ext>
            </a:extLst>
          </p:cNvPr>
          <p:cNvSpPr>
            <a:spLocks noGrp="1"/>
          </p:cNvSpPr>
          <p:nvPr>
            <p:ph type="sldNum" sz="quarter" idx="10"/>
          </p:nvPr>
        </p:nvSpPr>
        <p:spPr/>
        <p:txBody>
          <a:bodyPr/>
          <a:lstStyle>
            <a:lvl1pPr>
              <a:defRPr/>
            </a:lvl1pPr>
          </a:lstStyle>
          <a:p>
            <a:fld id="{BA9C0892-BBFA-47A7-9A07-F3C5238F5720}" type="slidenum">
              <a:rPr lang="en-US" altLang="en-US"/>
              <a:pPr/>
              <a:t>‹#›</a:t>
            </a:fld>
            <a:endParaRPr lang="en-US" altLang="en-US"/>
          </a:p>
        </p:txBody>
      </p:sp>
    </p:spTree>
    <p:extLst>
      <p:ext uri="{BB962C8B-B14F-4D97-AF65-F5344CB8AC3E}">
        <p14:creationId xmlns:p14="http://schemas.microsoft.com/office/powerpoint/2010/main" val="3961366414"/>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Housekeeping (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14400" y="1755648"/>
            <a:ext cx="10363200" cy="1600200"/>
          </a:xfrm>
        </p:spPr>
        <p:txBody>
          <a:bodyPr>
            <a:noAutofit/>
          </a:bodyPr>
          <a:lstStyle>
            <a:lvl1pPr>
              <a:defRPr sz="6500" i="1" baseline="0">
                <a:latin typeface="Adobe Garamond Pro" pitchFamily="18" charset="0"/>
              </a:defRPr>
            </a:lvl1pPr>
          </a:lstStyle>
          <a:p>
            <a:r>
              <a:rPr lang="en-US"/>
              <a:t>Click to edit Master title style</a:t>
            </a:r>
            <a:endParaRPr lang="en-US" dirty="0"/>
          </a:p>
        </p:txBody>
      </p:sp>
      <p:sp>
        <p:nvSpPr>
          <p:cNvPr id="8" name="Content Placeholder 2"/>
          <p:cNvSpPr>
            <a:spLocks noGrp="1"/>
          </p:cNvSpPr>
          <p:nvPr>
            <p:ph idx="1"/>
          </p:nvPr>
        </p:nvSpPr>
        <p:spPr>
          <a:xfrm>
            <a:off x="914400" y="3502152"/>
            <a:ext cx="10363200" cy="2441448"/>
          </a:xfrm>
        </p:spPr>
        <p:txBody>
          <a:bodyPr tIns="45720"/>
          <a:lstStyle>
            <a:lvl1pPr marL="0" indent="0" algn="l" rtl="0" eaLnBrk="1" fontAlgn="base" hangingPunct="1">
              <a:lnSpc>
                <a:spcPct val="112000"/>
              </a:lnSpc>
              <a:spcBef>
                <a:spcPct val="0"/>
              </a:spcBef>
              <a:spcAft>
                <a:spcPct val="0"/>
              </a:spcAft>
              <a:buFont typeface="Arial" pitchFamily="34" charset="0"/>
              <a:buNone/>
              <a:defRPr lang="en-US" sz="1600" b="0" i="0" kern="1200" baseline="0" dirty="0" smtClean="0">
                <a:solidFill>
                  <a:srgbClr val="414042"/>
                </a:solidFill>
                <a:latin typeface="Trebuchet MS" pitchFamily="34" charset="0"/>
                <a:ea typeface="+mn-ea"/>
                <a:cs typeface="Arial" pitchFamily="34" charset="0"/>
              </a:defRPr>
            </a:lvl1pPr>
            <a:lvl2pPr marL="0" indent="0">
              <a:lnSpc>
                <a:spcPct val="112000"/>
              </a:lnSpc>
              <a:buNone/>
              <a:defRPr sz="1600" b="0" i="0"/>
            </a:lvl2pPr>
            <a:lvl3pPr marL="0" indent="0">
              <a:buNone/>
              <a:defRPr sz="1200" b="0" i="0"/>
            </a:lvl3pPr>
            <a:lvl4pPr>
              <a:buNone/>
              <a:defRPr/>
            </a:lvl4pPr>
            <a:lvl5pPr>
              <a:buNone/>
              <a:defRPr/>
            </a:lvl5pPr>
          </a:lstStyle>
          <a:p>
            <a:pPr lvl="0"/>
            <a:r>
              <a:rPr lang="en-US" dirty="0"/>
              <a:t>Click to edit Master text styles</a:t>
            </a:r>
          </a:p>
          <a:p>
            <a:pPr lvl="1"/>
            <a:r>
              <a:rPr lang="en-US" dirty="0"/>
              <a:t>Second level</a:t>
            </a:r>
          </a:p>
        </p:txBody>
      </p:sp>
      <p:sp>
        <p:nvSpPr>
          <p:cNvPr id="4" name="Slide Number Placeholder 5">
            <a:extLst>
              <a:ext uri="{FF2B5EF4-FFF2-40B4-BE49-F238E27FC236}">
                <a16:creationId xmlns:a16="http://schemas.microsoft.com/office/drawing/2014/main" id="{8BA4061D-E50B-4F6B-939E-1690573F301D}"/>
              </a:ext>
            </a:extLst>
          </p:cNvPr>
          <p:cNvSpPr>
            <a:spLocks noGrp="1"/>
          </p:cNvSpPr>
          <p:nvPr>
            <p:ph type="sldNum" sz="quarter" idx="10"/>
          </p:nvPr>
        </p:nvSpPr>
        <p:spPr/>
        <p:txBody>
          <a:bodyPr/>
          <a:lstStyle>
            <a:lvl1pPr>
              <a:defRPr>
                <a:solidFill>
                  <a:srgbClr val="414042"/>
                </a:solidFill>
              </a:defRPr>
            </a:lvl1pPr>
          </a:lstStyle>
          <a:p>
            <a:fld id="{99B8AB94-4711-4D27-A2AF-9004162A3DEF}" type="slidenum">
              <a:rPr lang="en-US" altLang="en-US"/>
              <a:pPr/>
              <a:t>‹#›</a:t>
            </a:fld>
            <a:endParaRPr lang="en-US" altLang="en-US"/>
          </a:p>
        </p:txBody>
      </p:sp>
    </p:spTree>
    <p:extLst>
      <p:ext uri="{BB962C8B-B14F-4D97-AF65-F5344CB8AC3E}">
        <p14:creationId xmlns:p14="http://schemas.microsoft.com/office/powerpoint/2010/main" val="1033735477"/>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obj" preserve="1">
  <p:cSld name="Housekeeping (Bullets)">
    <p:spTree>
      <p:nvGrpSpPr>
        <p:cNvPr id="1" name=""/>
        <p:cNvGrpSpPr/>
        <p:nvPr/>
      </p:nvGrpSpPr>
      <p:grpSpPr>
        <a:xfrm>
          <a:off x="0" y="0"/>
          <a:ext cx="0" cy="0"/>
          <a:chOff x="0" y="0"/>
          <a:chExt cx="0" cy="0"/>
        </a:xfrm>
      </p:grpSpPr>
      <p:cxnSp>
        <p:nvCxnSpPr>
          <p:cNvPr id="4" name="Straight Connector 3">
            <a:extLst>
              <a:ext uri="{FF2B5EF4-FFF2-40B4-BE49-F238E27FC236}">
                <a16:creationId xmlns:a16="http://schemas.microsoft.com/office/drawing/2014/main" id="{D979C038-768D-4559-862D-7DC626BE7ACE}"/>
              </a:ext>
            </a:extLst>
          </p:cNvPr>
          <p:cNvCxnSpPr/>
          <p:nvPr userDrawn="1"/>
        </p:nvCxnSpPr>
        <p:spPr>
          <a:xfrm>
            <a:off x="914400" y="1600200"/>
            <a:ext cx="10363200" cy="1588"/>
          </a:xfrm>
          <a:prstGeom prst="line">
            <a:avLst/>
          </a:prstGeom>
          <a:ln>
            <a:solidFill>
              <a:schemeClr val="bg1">
                <a:lumMod val="85000"/>
              </a:schemeClr>
            </a:solidFill>
          </a:ln>
        </p:spPr>
        <p:style>
          <a:lnRef idx="1">
            <a:schemeClr val="accent2"/>
          </a:lnRef>
          <a:fillRef idx="0">
            <a:schemeClr val="accent2"/>
          </a:fillRef>
          <a:effectRef idx="0">
            <a:schemeClr val="accent2"/>
          </a:effectRef>
          <a:fontRef idx="minor">
            <a:schemeClr val="tx1"/>
          </a:fontRef>
        </p:style>
      </p:cxnSp>
      <p:sp>
        <p:nvSpPr>
          <p:cNvPr id="2" name="Title 1"/>
          <p:cNvSpPr>
            <a:spLocks noGrp="1"/>
          </p:cNvSpPr>
          <p:nvPr>
            <p:ph type="title"/>
          </p:nvPr>
        </p:nvSpPr>
        <p:spPr>
          <a:xfrm>
            <a:off x="914400" y="987552"/>
            <a:ext cx="10363200" cy="457200"/>
          </a:xfrm>
        </p:spPr>
        <p:txBody>
          <a:bodyPr>
            <a:normAutofit/>
          </a:bodyPr>
          <a:lstStyle>
            <a:lvl1pPr>
              <a:defRPr sz="2200" i="1">
                <a:solidFill>
                  <a:schemeClr val="bg1">
                    <a:lumMod val="50000"/>
                  </a:schemeClr>
                </a:solidFill>
                <a:latin typeface="Adobe Garamond Pro" pitchFamily="18" charset="0"/>
              </a:defRPr>
            </a:lvl1pPr>
          </a:lstStyle>
          <a:p>
            <a:r>
              <a:rPr lang="en-US"/>
              <a:t>Click to edit Master title style</a:t>
            </a:r>
            <a:endParaRPr lang="en-US" dirty="0"/>
          </a:p>
        </p:txBody>
      </p:sp>
      <p:sp>
        <p:nvSpPr>
          <p:cNvPr id="3" name="Content Placeholder 2"/>
          <p:cNvSpPr>
            <a:spLocks noGrp="1"/>
          </p:cNvSpPr>
          <p:nvPr>
            <p:ph idx="1"/>
          </p:nvPr>
        </p:nvSpPr>
        <p:spPr/>
        <p:txBody>
          <a:bodyPr/>
          <a:lstStyle>
            <a:lvl1pPr marL="0" indent="0">
              <a:buNone/>
              <a:defRPr sz="1500"/>
            </a:lvl1pPr>
            <a:lvl2pPr marL="347472" indent="-347472">
              <a:buFont typeface="Arial" pitchFamily="34" charset="0"/>
              <a:buChar char="•"/>
              <a:defRPr lang="en-US" dirty="0" smtClean="0"/>
            </a:lvl2pPr>
            <a:lvl3pPr>
              <a:buFont typeface="Trebuchet MS" pitchFamily="34" charset="0"/>
              <a:buChar char="―"/>
              <a:defRPr/>
            </a:lvl3pPr>
            <a:lvl4pPr>
              <a:buFont typeface="Trebuchet MS" pitchFamily="34" charset="0"/>
              <a:buChar char="―"/>
              <a:defRPr/>
            </a:lvl4pPr>
            <a:lvl5pPr>
              <a:buFont typeface="Trebuchet MS" pitchFamily="34" charset="0"/>
              <a:buChar char="―"/>
              <a:defRPr/>
            </a:lvl5pPr>
          </a:lstStyle>
          <a:p>
            <a:pPr lvl="0"/>
            <a:r>
              <a:rPr lang="en-US" dirty="0"/>
              <a:t>Click to edit Master text styles</a:t>
            </a:r>
          </a:p>
          <a:p>
            <a:pPr lvl="1"/>
            <a:r>
              <a:rPr lang="en-US" dirty="0"/>
              <a:t>Second level</a:t>
            </a:r>
          </a:p>
          <a:p>
            <a:pPr lvl="1"/>
            <a:r>
              <a:rPr lang="en-US" dirty="0"/>
              <a:t>Third level</a:t>
            </a:r>
          </a:p>
          <a:p>
            <a:pPr lvl="2"/>
            <a:r>
              <a:rPr lang="en-US" dirty="0"/>
              <a:t>Fourth level</a:t>
            </a:r>
          </a:p>
          <a:p>
            <a:pPr lvl="3"/>
            <a:r>
              <a:rPr lang="en-US" dirty="0"/>
              <a:t>Fifth level</a:t>
            </a:r>
          </a:p>
        </p:txBody>
      </p:sp>
      <p:sp>
        <p:nvSpPr>
          <p:cNvPr id="5" name="Slide Number Placeholder 5">
            <a:extLst>
              <a:ext uri="{FF2B5EF4-FFF2-40B4-BE49-F238E27FC236}">
                <a16:creationId xmlns:a16="http://schemas.microsoft.com/office/drawing/2014/main" id="{0834546B-E87E-44D9-B053-594DB3236EAF}"/>
              </a:ext>
            </a:extLst>
          </p:cNvPr>
          <p:cNvSpPr>
            <a:spLocks noGrp="1"/>
          </p:cNvSpPr>
          <p:nvPr>
            <p:ph type="sldNum" sz="quarter" idx="10"/>
          </p:nvPr>
        </p:nvSpPr>
        <p:spPr/>
        <p:txBody>
          <a:bodyPr/>
          <a:lstStyle>
            <a:lvl1pPr>
              <a:defRPr/>
            </a:lvl1pPr>
          </a:lstStyle>
          <a:p>
            <a:fld id="{267D9251-032D-41C5-930F-D12367FA5A6C}" type="slidenum">
              <a:rPr lang="en-US" altLang="en-US"/>
              <a:pPr/>
              <a:t>‹#›</a:t>
            </a:fld>
            <a:endParaRPr lang="en-US" altLang="en-US"/>
          </a:p>
        </p:txBody>
      </p:sp>
    </p:spTree>
    <p:extLst>
      <p:ext uri="{BB962C8B-B14F-4D97-AF65-F5344CB8AC3E}">
        <p14:creationId xmlns:p14="http://schemas.microsoft.com/office/powerpoint/2010/main" val="1638581024"/>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showMasterSp="0" type="blank">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418567165"/>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Q&amp;A">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9EB105BF-8BF1-413A-959B-690C59EFCE0C}"/>
              </a:ext>
            </a:extLst>
          </p:cNvPr>
          <p:cNvSpPr txBox="1">
            <a:spLocks noChangeArrowheads="1"/>
          </p:cNvSpPr>
          <p:nvPr userDrawn="1"/>
        </p:nvSpPr>
        <p:spPr bwMode="auto">
          <a:xfrm>
            <a:off x="914400" y="2260600"/>
            <a:ext cx="10261600" cy="1092200"/>
          </a:xfrm>
          <a:prstGeom prst="rect">
            <a:avLst/>
          </a:prstGeom>
          <a:noFill/>
          <a:ln>
            <a:noFill/>
          </a:ln>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defRPr/>
            </a:pPr>
            <a:r>
              <a:rPr lang="en-US" sz="6500" i="1">
                <a:solidFill>
                  <a:srgbClr val="004B8D"/>
                </a:solidFill>
                <a:latin typeface="Adobe Garamond Pro" pitchFamily="18" charset="0"/>
                <a:cs typeface="Arial" charset="0"/>
              </a:rPr>
              <a:t>Q&amp;A</a:t>
            </a:r>
          </a:p>
        </p:txBody>
      </p:sp>
      <p:sp>
        <p:nvSpPr>
          <p:cNvPr id="4" name="TextBox 7">
            <a:extLst>
              <a:ext uri="{FF2B5EF4-FFF2-40B4-BE49-F238E27FC236}">
                <a16:creationId xmlns:a16="http://schemas.microsoft.com/office/drawing/2014/main" id="{0D164014-BE9F-4BFC-8DCB-DC8265C58F41}"/>
              </a:ext>
            </a:extLst>
          </p:cNvPr>
          <p:cNvSpPr txBox="1">
            <a:spLocks noChangeArrowheads="1"/>
          </p:cNvSpPr>
          <p:nvPr userDrawn="1"/>
        </p:nvSpPr>
        <p:spPr bwMode="auto">
          <a:xfrm>
            <a:off x="914400" y="3505200"/>
            <a:ext cx="10363200" cy="622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lnSpc>
                <a:spcPct val="112000"/>
              </a:lnSpc>
              <a:buFont typeface="Arial" panose="020B0604020202020204" pitchFamily="34" charset="0"/>
              <a:buNone/>
            </a:pPr>
            <a:r>
              <a:rPr lang="en-US" altLang="en-US" sz="1600">
                <a:solidFill>
                  <a:srgbClr val="414042"/>
                </a:solidFill>
                <a:latin typeface="Trebuchet MS" panose="020B0603020202020204" pitchFamily="34" charset="0"/>
                <a:cs typeface="Arial" panose="020B0604020202020204" pitchFamily="34" charset="0"/>
              </a:rPr>
              <a:t>To ask a question from your touchtone phone, press *1. </a:t>
            </a:r>
          </a:p>
          <a:p>
            <a:pPr eaLnBrk="1" hangingPunct="1">
              <a:lnSpc>
                <a:spcPct val="112000"/>
              </a:lnSpc>
              <a:buFont typeface="Arial" panose="020B0604020202020204" pitchFamily="34" charset="0"/>
              <a:buNone/>
            </a:pPr>
            <a:r>
              <a:rPr lang="en-US" altLang="en-US" sz="1600">
                <a:solidFill>
                  <a:srgbClr val="414042"/>
                </a:solidFill>
                <a:latin typeface="Trebuchet MS" panose="020B0603020202020204" pitchFamily="34" charset="0"/>
                <a:cs typeface="Arial" panose="020B0604020202020204" pitchFamily="34" charset="0"/>
              </a:rPr>
              <a:t>To exit the queue, press *1 again. </a:t>
            </a:r>
          </a:p>
        </p:txBody>
      </p:sp>
      <p:sp>
        <p:nvSpPr>
          <p:cNvPr id="12" name="Text Placeholder 11"/>
          <p:cNvSpPr>
            <a:spLocks noGrp="1"/>
          </p:cNvSpPr>
          <p:nvPr>
            <p:ph type="body" sz="quarter" idx="11"/>
          </p:nvPr>
        </p:nvSpPr>
        <p:spPr>
          <a:xfrm>
            <a:off x="914400" y="4224528"/>
            <a:ext cx="10363200" cy="1719072"/>
          </a:xfrm>
        </p:spPr>
        <p:txBody>
          <a:bodyPr tIns="91440" bIns="91440"/>
          <a:lstStyle>
            <a:lvl1pPr marL="0" marR="0" indent="0" algn="l" defTabSz="914400" rtl="0" eaLnBrk="0" fontAlgn="base" latinLnBrk="0" hangingPunct="0">
              <a:lnSpc>
                <a:spcPct val="112000"/>
              </a:lnSpc>
              <a:spcBef>
                <a:spcPts val="0"/>
              </a:spcBef>
              <a:spcAft>
                <a:spcPct val="0"/>
              </a:spcAft>
              <a:buClr>
                <a:srgbClr val="004B8D"/>
              </a:buClr>
              <a:buSzTx/>
              <a:buFont typeface="Arial" charset="0"/>
              <a:buNone/>
              <a:tabLst/>
              <a:defRPr sz="1600" baseline="0"/>
            </a:lvl1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Slide Number Placeholder 5">
            <a:extLst>
              <a:ext uri="{FF2B5EF4-FFF2-40B4-BE49-F238E27FC236}">
                <a16:creationId xmlns:a16="http://schemas.microsoft.com/office/drawing/2014/main" id="{FF822433-3925-4511-9DB6-F618273D1F13}"/>
              </a:ext>
            </a:extLst>
          </p:cNvPr>
          <p:cNvSpPr>
            <a:spLocks noGrp="1"/>
          </p:cNvSpPr>
          <p:nvPr>
            <p:ph type="sldNum" sz="quarter" idx="12"/>
          </p:nvPr>
        </p:nvSpPr>
        <p:spPr/>
        <p:txBody>
          <a:bodyPr/>
          <a:lstStyle>
            <a:lvl1pPr>
              <a:defRPr/>
            </a:lvl1pPr>
          </a:lstStyle>
          <a:p>
            <a:fld id="{073DBE3E-06B3-4529-9CDE-F29D9ABEF2D0}" type="slidenum">
              <a:rPr lang="en-US" altLang="en-US"/>
              <a:pPr/>
              <a:t>‹#›</a:t>
            </a:fld>
            <a:endParaRPr lang="en-US" altLang="en-US"/>
          </a:p>
        </p:txBody>
      </p:sp>
    </p:spTree>
    <p:extLst>
      <p:ext uri="{BB962C8B-B14F-4D97-AF65-F5344CB8AC3E}">
        <p14:creationId xmlns:p14="http://schemas.microsoft.com/office/powerpoint/2010/main" val="4204348283"/>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Thanks">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7605ADBF-3748-4406-B06B-84D52AEFD91E}"/>
              </a:ext>
            </a:extLst>
          </p:cNvPr>
          <p:cNvSpPr txBox="1">
            <a:spLocks noChangeArrowheads="1"/>
          </p:cNvSpPr>
          <p:nvPr userDrawn="1"/>
        </p:nvSpPr>
        <p:spPr bwMode="auto">
          <a:xfrm>
            <a:off x="914400" y="2260600"/>
            <a:ext cx="10261600" cy="1092200"/>
          </a:xfrm>
          <a:prstGeom prst="rect">
            <a:avLst/>
          </a:prstGeom>
          <a:noFill/>
          <a:ln>
            <a:noFill/>
          </a:ln>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defRPr/>
            </a:pPr>
            <a:r>
              <a:rPr lang="en-US" sz="6500" i="1">
                <a:solidFill>
                  <a:srgbClr val="004B8D"/>
                </a:solidFill>
                <a:latin typeface="Adobe Garamond Pro" pitchFamily="18" charset="0"/>
                <a:cs typeface="Arial" charset="0"/>
              </a:rPr>
              <a:t>Thanks.</a:t>
            </a:r>
          </a:p>
        </p:txBody>
      </p:sp>
      <p:sp>
        <p:nvSpPr>
          <p:cNvPr id="4" name="TextBox 7">
            <a:extLst>
              <a:ext uri="{FF2B5EF4-FFF2-40B4-BE49-F238E27FC236}">
                <a16:creationId xmlns:a16="http://schemas.microsoft.com/office/drawing/2014/main" id="{505EBF5E-AFA8-4F79-90E0-5416D8B22539}"/>
              </a:ext>
            </a:extLst>
          </p:cNvPr>
          <p:cNvSpPr txBox="1">
            <a:spLocks noChangeArrowheads="1"/>
          </p:cNvSpPr>
          <p:nvPr userDrawn="1"/>
        </p:nvSpPr>
        <p:spPr bwMode="auto">
          <a:xfrm>
            <a:off x="914400" y="4876800"/>
            <a:ext cx="10363200" cy="738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buFont typeface="Arial" panose="020B0604020202020204" pitchFamily="34" charset="0"/>
              <a:buNone/>
            </a:pPr>
            <a:r>
              <a:rPr lang="en-US" altLang="en-US" sz="1400">
                <a:solidFill>
                  <a:srgbClr val="414042"/>
                </a:solidFill>
                <a:latin typeface="Trebuchet MS" panose="020B0603020202020204" pitchFamily="34" charset="0"/>
                <a:cs typeface="Arial" panose="020B0604020202020204" pitchFamily="34" charset="0"/>
              </a:rPr>
              <a:t>Strafford Publications, Inc.</a:t>
            </a:r>
          </a:p>
          <a:p>
            <a:pPr eaLnBrk="1" hangingPunct="1">
              <a:buFont typeface="Arial" panose="020B0604020202020204" pitchFamily="34" charset="0"/>
              <a:buNone/>
            </a:pPr>
            <a:r>
              <a:rPr lang="en-US" altLang="en-US" sz="1400">
                <a:solidFill>
                  <a:srgbClr val="414042"/>
                </a:solidFill>
                <a:latin typeface="Trebuchet MS" panose="020B0603020202020204" pitchFamily="34" charset="0"/>
                <a:cs typeface="Arial" panose="020B0604020202020204" pitchFamily="34" charset="0"/>
              </a:rPr>
              <a:t>1-800-926-7926</a:t>
            </a:r>
          </a:p>
          <a:p>
            <a:pPr eaLnBrk="1" hangingPunct="1">
              <a:buFont typeface="Arial" panose="020B0604020202020204" pitchFamily="34" charset="0"/>
              <a:buNone/>
            </a:pPr>
            <a:r>
              <a:rPr lang="en-US" altLang="en-US" sz="1400">
                <a:solidFill>
                  <a:srgbClr val="414042"/>
                </a:solidFill>
                <a:latin typeface="Trebuchet MS" panose="020B0603020202020204" pitchFamily="34" charset="0"/>
                <a:cs typeface="Arial" panose="020B0604020202020204" pitchFamily="34" charset="0"/>
                <a:hlinkClick r:id="rId2"/>
              </a:rPr>
              <a:t>www.straffordpub.com</a:t>
            </a:r>
            <a:endParaRPr lang="en-US" altLang="en-US" sz="1400">
              <a:solidFill>
                <a:srgbClr val="414042"/>
              </a:solidFill>
              <a:latin typeface="Trebuchet MS" panose="020B0603020202020204" pitchFamily="34" charset="0"/>
              <a:cs typeface="Arial" panose="020B0604020202020204" pitchFamily="34" charset="0"/>
            </a:endParaRPr>
          </a:p>
        </p:txBody>
      </p:sp>
      <p:sp>
        <p:nvSpPr>
          <p:cNvPr id="7" name="Content Placeholder 2"/>
          <p:cNvSpPr>
            <a:spLocks noGrp="1"/>
          </p:cNvSpPr>
          <p:nvPr>
            <p:ph idx="1"/>
          </p:nvPr>
        </p:nvSpPr>
        <p:spPr>
          <a:xfrm>
            <a:off x="914400" y="3502152"/>
            <a:ext cx="10363200" cy="1146048"/>
          </a:xfrm>
        </p:spPr>
        <p:txBody>
          <a:bodyPr tIns="45720"/>
          <a:lstStyle>
            <a:lvl1pPr marL="0" indent="0" algn="l" rtl="0" eaLnBrk="1" fontAlgn="base" hangingPunct="1">
              <a:lnSpc>
                <a:spcPct val="113000"/>
              </a:lnSpc>
              <a:spcBef>
                <a:spcPct val="0"/>
              </a:spcBef>
              <a:spcAft>
                <a:spcPct val="0"/>
              </a:spcAft>
              <a:buFont typeface="Arial" charset="0"/>
              <a:buNone/>
              <a:defRPr lang="en-US" sz="1300" b="0" i="0" kern="1200" baseline="0" dirty="0" smtClean="0">
                <a:solidFill>
                  <a:srgbClr val="414042"/>
                </a:solidFill>
                <a:latin typeface="Trebuchet MS" pitchFamily="34" charset="0"/>
                <a:ea typeface="+mn-ea"/>
                <a:cs typeface="Arial" pitchFamily="34" charset="0"/>
              </a:defRPr>
            </a:lvl1pPr>
            <a:lvl2pPr marL="0" indent="0">
              <a:buNone/>
              <a:defRPr sz="1300" b="0" i="0"/>
            </a:lvl2pPr>
            <a:lvl3pPr marL="0" indent="0">
              <a:buNone/>
              <a:defRPr sz="1600" b="0" i="0" baseline="0"/>
            </a:lvl3pPr>
            <a:lvl4pPr>
              <a:buNone/>
              <a:defRPr/>
            </a:lvl4pPr>
            <a:lvl5pPr>
              <a:buNone/>
              <a:defRPr/>
            </a:lvl5pPr>
          </a:lstStyle>
          <a:p>
            <a:pPr lvl="0"/>
            <a:r>
              <a:rPr lang="en-US"/>
              <a:t>Click to edit Master text styles</a:t>
            </a:r>
          </a:p>
        </p:txBody>
      </p:sp>
      <p:sp>
        <p:nvSpPr>
          <p:cNvPr id="5" name="Slide Number Placeholder 5">
            <a:extLst>
              <a:ext uri="{FF2B5EF4-FFF2-40B4-BE49-F238E27FC236}">
                <a16:creationId xmlns:a16="http://schemas.microsoft.com/office/drawing/2014/main" id="{BAD55FD6-EEA1-49B4-9ADE-B031D07CE58A}"/>
              </a:ext>
            </a:extLst>
          </p:cNvPr>
          <p:cNvSpPr>
            <a:spLocks noGrp="1"/>
          </p:cNvSpPr>
          <p:nvPr>
            <p:ph type="sldNum" sz="quarter" idx="10"/>
          </p:nvPr>
        </p:nvSpPr>
        <p:spPr/>
        <p:txBody>
          <a:bodyPr/>
          <a:lstStyle>
            <a:lvl1pPr>
              <a:defRPr/>
            </a:lvl1pPr>
          </a:lstStyle>
          <a:p>
            <a:fld id="{CE0AA626-6AA1-45FB-8A09-64EA9DBBC532}" type="slidenum">
              <a:rPr lang="en-US" altLang="en-US"/>
              <a:pPr/>
              <a:t>‹#›</a:t>
            </a:fld>
            <a:endParaRPr lang="en-US" altLang="en-US"/>
          </a:p>
        </p:txBody>
      </p:sp>
    </p:spTree>
    <p:extLst>
      <p:ext uri="{BB962C8B-B14F-4D97-AF65-F5344CB8AC3E}">
        <p14:creationId xmlns:p14="http://schemas.microsoft.com/office/powerpoint/2010/main" val="3586479219"/>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Promo ">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52F414-6ACC-4DC9-B7AA-EA3DDA2DECC2}"/>
              </a:ext>
            </a:extLst>
          </p:cNvPr>
          <p:cNvSpPr txBox="1">
            <a:spLocks/>
          </p:cNvSpPr>
          <p:nvPr userDrawn="1"/>
        </p:nvSpPr>
        <p:spPr bwMode="auto">
          <a:xfrm>
            <a:off x="406400" y="2438400"/>
            <a:ext cx="5791200" cy="990600"/>
          </a:xfrm>
          <a:prstGeom prst="rect">
            <a:avLst/>
          </a:prstGeom>
          <a:noFill/>
          <a:ln>
            <a:noFill/>
          </a:ln>
        </p:spPr>
        <p:txBody>
          <a:bodyPr lIns="0" rIns="0"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a:defRPr/>
            </a:pPr>
            <a:r>
              <a:rPr lang="en-US" sz="3500" i="1">
                <a:solidFill>
                  <a:srgbClr val="004B8D"/>
                </a:solidFill>
                <a:latin typeface="Adobe Garamond Pro" pitchFamily="18" charset="0"/>
                <a:cs typeface="Arial" charset="0"/>
              </a:rPr>
              <a:t>Tell us how we did!</a:t>
            </a:r>
          </a:p>
        </p:txBody>
      </p:sp>
      <p:grpSp>
        <p:nvGrpSpPr>
          <p:cNvPr id="3" name="Group 11">
            <a:extLst>
              <a:ext uri="{FF2B5EF4-FFF2-40B4-BE49-F238E27FC236}">
                <a16:creationId xmlns:a16="http://schemas.microsoft.com/office/drawing/2014/main" id="{2272321E-E1AA-4C59-9EF1-AE09B2B2E190}"/>
              </a:ext>
            </a:extLst>
          </p:cNvPr>
          <p:cNvGrpSpPr>
            <a:grpSpLocks/>
          </p:cNvGrpSpPr>
          <p:nvPr userDrawn="1"/>
        </p:nvGrpSpPr>
        <p:grpSpPr bwMode="auto">
          <a:xfrm>
            <a:off x="6705600" y="1247776"/>
            <a:ext cx="4470400" cy="3476625"/>
            <a:chOff x="4572000" y="1248203"/>
            <a:chExt cx="3352800" cy="3476197"/>
          </a:xfrm>
        </p:grpSpPr>
        <p:sp>
          <p:nvSpPr>
            <p:cNvPr id="4" name="Left Brace 3">
              <a:extLst>
                <a:ext uri="{FF2B5EF4-FFF2-40B4-BE49-F238E27FC236}">
                  <a16:creationId xmlns:a16="http://schemas.microsoft.com/office/drawing/2014/main" id="{9ACDC455-4607-45E6-8437-A5FB6CAE9F13}"/>
                </a:ext>
              </a:extLst>
            </p:cNvPr>
            <p:cNvSpPr/>
            <p:nvPr userDrawn="1"/>
          </p:nvSpPr>
          <p:spPr>
            <a:xfrm>
              <a:off x="4572000" y="1248203"/>
              <a:ext cx="381000" cy="3476197"/>
            </a:xfrm>
            <a:prstGeom prst="leftBrace">
              <a:avLst>
                <a:gd name="adj1" fmla="val 49271"/>
                <a:gd name="adj2" fmla="val 50000"/>
              </a:avLst>
            </a:prstGeom>
          </p:spPr>
          <p:style>
            <a:lnRef idx="1">
              <a:schemeClr val="accent1"/>
            </a:lnRef>
            <a:fillRef idx="0">
              <a:schemeClr val="accent1"/>
            </a:fillRef>
            <a:effectRef idx="0">
              <a:schemeClr val="accent1"/>
            </a:effectRef>
            <a:fontRef idx="minor">
              <a:schemeClr val="tx1"/>
            </a:fontRef>
          </p:style>
          <p:txBody>
            <a:bodyPr anchor="ctr"/>
            <a:lstStyle/>
            <a:p>
              <a:pPr>
                <a:defRPr/>
              </a:pPr>
              <a:endParaRPr lang="en-US" sz="1800">
                <a:solidFill>
                  <a:srgbClr val="004B8D"/>
                </a:solidFill>
              </a:endParaRPr>
            </a:p>
          </p:txBody>
        </p:sp>
        <p:sp>
          <p:nvSpPr>
            <p:cNvPr id="5" name="TextBox 9">
              <a:extLst>
                <a:ext uri="{FF2B5EF4-FFF2-40B4-BE49-F238E27FC236}">
                  <a16:creationId xmlns:a16="http://schemas.microsoft.com/office/drawing/2014/main" id="{606ECD15-E13A-4380-B0ED-5386F0BA227D}"/>
                </a:ext>
              </a:extLst>
            </p:cNvPr>
            <p:cNvSpPr txBox="1">
              <a:spLocks noChangeArrowheads="1"/>
            </p:cNvSpPr>
            <p:nvPr userDrawn="1"/>
          </p:nvSpPr>
          <p:spPr bwMode="auto">
            <a:xfrm>
              <a:off x="5257800" y="2065863"/>
              <a:ext cx="2667000" cy="18234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nSpc>
                  <a:spcPct val="112000"/>
                </a:lnSpc>
                <a:spcBef>
                  <a:spcPct val="20000"/>
                </a:spcBef>
                <a:buClr>
                  <a:srgbClr val="004B8D"/>
                </a:buClr>
                <a:buFont typeface="Arial" panose="020B0604020202020204" pitchFamily="34" charset="0"/>
                <a:buNone/>
              </a:pPr>
              <a:r>
                <a:rPr lang="en-US" altLang="en-US" sz="1600">
                  <a:solidFill>
                    <a:srgbClr val="414042"/>
                  </a:solidFill>
                  <a:latin typeface="Trebuchet MS" panose="020B0603020202020204" pitchFamily="34" charset="0"/>
                  <a:cs typeface="Arial" panose="020B0604020202020204" pitchFamily="34" charset="0"/>
                </a:rPr>
                <a:t>Please complete a brief survey of this program.</a:t>
              </a:r>
            </a:p>
            <a:p>
              <a:pPr>
                <a:lnSpc>
                  <a:spcPct val="112000"/>
                </a:lnSpc>
                <a:spcBef>
                  <a:spcPct val="20000"/>
                </a:spcBef>
                <a:buClr>
                  <a:srgbClr val="004B8D"/>
                </a:buClr>
                <a:buFont typeface="Arial" panose="020B0604020202020204" pitchFamily="34" charset="0"/>
                <a:buNone/>
              </a:pPr>
              <a:endParaRPr lang="en-US" altLang="en-US" sz="1600">
                <a:solidFill>
                  <a:srgbClr val="414042"/>
                </a:solidFill>
                <a:latin typeface="Trebuchet MS" panose="020B0603020202020204" pitchFamily="34" charset="0"/>
                <a:cs typeface="Arial" panose="020B0604020202020204" pitchFamily="34" charset="0"/>
              </a:endParaRPr>
            </a:p>
            <a:p>
              <a:pPr>
                <a:lnSpc>
                  <a:spcPct val="112000"/>
                </a:lnSpc>
                <a:spcBef>
                  <a:spcPct val="20000"/>
                </a:spcBef>
                <a:buClr>
                  <a:srgbClr val="004B8D"/>
                </a:buClr>
                <a:buFont typeface="Arial" panose="020B0604020202020204" pitchFamily="34" charset="0"/>
                <a:buNone/>
              </a:pPr>
              <a:r>
                <a:rPr lang="en-US" altLang="en-US" sz="1600">
                  <a:solidFill>
                    <a:srgbClr val="414042"/>
                  </a:solidFill>
                  <a:latin typeface="Trebuchet MS" panose="020B0603020202020204" pitchFamily="34" charset="0"/>
                  <a:cs typeface="Arial" panose="020B0604020202020204" pitchFamily="34" charset="0"/>
                </a:rPr>
                <a:t>Look for our 'Thank You' email (which you should receive shortly) for details and the survey link!</a:t>
              </a:r>
              <a:endParaRPr lang="en-US" altLang="en-US" sz="2000">
                <a:solidFill>
                  <a:srgbClr val="414042"/>
                </a:solidFill>
                <a:cs typeface="Arial" panose="020B0604020202020204" pitchFamily="34" charset="0"/>
              </a:endParaRPr>
            </a:p>
          </p:txBody>
        </p:sp>
      </p:grpSp>
      <p:sp>
        <p:nvSpPr>
          <p:cNvPr id="6" name="Slide Number Placeholder 2">
            <a:extLst>
              <a:ext uri="{FF2B5EF4-FFF2-40B4-BE49-F238E27FC236}">
                <a16:creationId xmlns:a16="http://schemas.microsoft.com/office/drawing/2014/main" id="{C4647F9E-3FD2-40C4-B30C-DF0E9B3A2362}"/>
              </a:ext>
            </a:extLst>
          </p:cNvPr>
          <p:cNvSpPr>
            <a:spLocks noGrp="1"/>
          </p:cNvSpPr>
          <p:nvPr>
            <p:ph type="sldNum" sz="quarter" idx="10"/>
          </p:nvPr>
        </p:nvSpPr>
        <p:spPr/>
        <p:txBody>
          <a:bodyPr/>
          <a:lstStyle>
            <a:lvl1pPr>
              <a:defRPr/>
            </a:lvl1pPr>
          </a:lstStyle>
          <a:p>
            <a:fld id="{9B719738-3B8B-473F-A02B-DA7C93B24E63}" type="slidenum">
              <a:rPr lang="en-US" altLang="en-US"/>
              <a:pPr/>
              <a:t>‹#›</a:t>
            </a:fld>
            <a:endParaRPr lang="en-US" altLang="en-US"/>
          </a:p>
        </p:txBody>
      </p:sp>
    </p:spTree>
    <p:extLst>
      <p:ext uri="{BB962C8B-B14F-4D97-AF65-F5344CB8AC3E}">
        <p14:creationId xmlns:p14="http://schemas.microsoft.com/office/powerpoint/2010/main" val="191236106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Housekeeping (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14400" y="1755648"/>
            <a:ext cx="10363200" cy="1600200"/>
          </a:xfrm>
        </p:spPr>
        <p:txBody>
          <a:bodyPr>
            <a:noAutofit/>
          </a:bodyPr>
          <a:lstStyle>
            <a:lvl1pPr>
              <a:defRPr sz="6500" i="1" baseline="0">
                <a:latin typeface="Adobe Garamond Pro" pitchFamily="18" charset="0"/>
              </a:defRPr>
            </a:lvl1pPr>
          </a:lstStyle>
          <a:p>
            <a:r>
              <a:rPr lang="en-US"/>
              <a:t>Click to edit Master title style</a:t>
            </a:r>
            <a:endParaRPr lang="en-US" dirty="0"/>
          </a:p>
        </p:txBody>
      </p:sp>
      <p:sp>
        <p:nvSpPr>
          <p:cNvPr id="8" name="Content Placeholder 2"/>
          <p:cNvSpPr>
            <a:spLocks noGrp="1"/>
          </p:cNvSpPr>
          <p:nvPr>
            <p:ph idx="1"/>
          </p:nvPr>
        </p:nvSpPr>
        <p:spPr>
          <a:xfrm>
            <a:off x="914400" y="3502152"/>
            <a:ext cx="10363200" cy="2441448"/>
          </a:xfrm>
        </p:spPr>
        <p:txBody>
          <a:bodyPr tIns="45720"/>
          <a:lstStyle>
            <a:lvl1pPr marL="0" indent="0" algn="l" rtl="0" eaLnBrk="1" fontAlgn="base" hangingPunct="1">
              <a:lnSpc>
                <a:spcPct val="112000"/>
              </a:lnSpc>
              <a:spcBef>
                <a:spcPct val="0"/>
              </a:spcBef>
              <a:spcAft>
                <a:spcPct val="0"/>
              </a:spcAft>
              <a:buFont typeface="Arial" pitchFamily="34" charset="0"/>
              <a:buNone/>
              <a:defRPr lang="en-US" sz="1600" b="0" i="0" kern="1200" baseline="0" dirty="0" smtClean="0">
                <a:solidFill>
                  <a:srgbClr val="414042"/>
                </a:solidFill>
                <a:latin typeface="Trebuchet MS" pitchFamily="34" charset="0"/>
                <a:ea typeface="+mn-ea"/>
                <a:cs typeface="Arial" pitchFamily="34" charset="0"/>
              </a:defRPr>
            </a:lvl1pPr>
            <a:lvl2pPr marL="0" indent="0">
              <a:lnSpc>
                <a:spcPct val="112000"/>
              </a:lnSpc>
              <a:buNone/>
              <a:defRPr sz="1600" b="0" i="0"/>
            </a:lvl2pPr>
            <a:lvl3pPr marL="0" indent="0">
              <a:buNone/>
              <a:defRPr sz="1200" b="0" i="0"/>
            </a:lvl3pPr>
            <a:lvl4pPr>
              <a:buNone/>
              <a:defRPr/>
            </a:lvl4pPr>
            <a:lvl5pPr>
              <a:buNone/>
              <a:defRPr/>
            </a:lvl5pPr>
          </a:lstStyle>
          <a:p>
            <a:pPr lvl="0"/>
            <a:r>
              <a:rPr lang="en-US" dirty="0"/>
              <a:t>Click to edit Master text styles</a:t>
            </a:r>
          </a:p>
          <a:p>
            <a:pPr lvl="1"/>
            <a:r>
              <a:rPr lang="en-US" dirty="0"/>
              <a:t>Second level</a:t>
            </a:r>
          </a:p>
        </p:txBody>
      </p:sp>
      <p:sp>
        <p:nvSpPr>
          <p:cNvPr id="4" name="Slide Number Placeholder 5">
            <a:extLst>
              <a:ext uri="{FF2B5EF4-FFF2-40B4-BE49-F238E27FC236}">
                <a16:creationId xmlns:a16="http://schemas.microsoft.com/office/drawing/2014/main" id="{D4E52766-1B21-47BF-A487-6460DFFBA49D}"/>
              </a:ext>
            </a:extLst>
          </p:cNvPr>
          <p:cNvSpPr>
            <a:spLocks noGrp="1"/>
          </p:cNvSpPr>
          <p:nvPr>
            <p:ph type="sldNum" sz="quarter" idx="10"/>
          </p:nvPr>
        </p:nvSpPr>
        <p:spPr/>
        <p:txBody>
          <a:bodyPr/>
          <a:lstStyle>
            <a:lvl1pPr>
              <a:defRPr>
                <a:solidFill>
                  <a:srgbClr val="414042"/>
                </a:solidFill>
              </a:defRPr>
            </a:lvl1pPr>
          </a:lstStyle>
          <a:p>
            <a:fld id="{6F3C5611-AC40-4BCA-A521-D8E8B8E2BE6F}" type="slidenum">
              <a:rPr lang="en-US" altLang="en-US"/>
              <a:pPr/>
              <a:t>‹#›</a:t>
            </a:fld>
            <a:endParaRPr lang="en-US" altLang="en-US"/>
          </a:p>
        </p:txBody>
      </p:sp>
    </p:spTree>
    <p:extLst>
      <p:ext uri="{BB962C8B-B14F-4D97-AF65-F5344CB8AC3E}">
        <p14:creationId xmlns:p14="http://schemas.microsoft.com/office/powerpoint/2010/main" val="2778572310"/>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obj" preserve="1">
  <p:cSld name="Housekeeping (Bullets)">
    <p:spTree>
      <p:nvGrpSpPr>
        <p:cNvPr id="1" name=""/>
        <p:cNvGrpSpPr/>
        <p:nvPr/>
      </p:nvGrpSpPr>
      <p:grpSpPr>
        <a:xfrm>
          <a:off x="0" y="0"/>
          <a:ext cx="0" cy="0"/>
          <a:chOff x="0" y="0"/>
          <a:chExt cx="0" cy="0"/>
        </a:xfrm>
      </p:grpSpPr>
      <p:cxnSp>
        <p:nvCxnSpPr>
          <p:cNvPr id="4" name="Straight Connector 3">
            <a:extLst>
              <a:ext uri="{FF2B5EF4-FFF2-40B4-BE49-F238E27FC236}">
                <a16:creationId xmlns:a16="http://schemas.microsoft.com/office/drawing/2014/main" id="{D3EC92E0-36A0-444A-A583-EBDC40E506A6}"/>
              </a:ext>
            </a:extLst>
          </p:cNvPr>
          <p:cNvCxnSpPr/>
          <p:nvPr userDrawn="1"/>
        </p:nvCxnSpPr>
        <p:spPr>
          <a:xfrm>
            <a:off x="914400" y="1600200"/>
            <a:ext cx="10363200" cy="1588"/>
          </a:xfrm>
          <a:prstGeom prst="line">
            <a:avLst/>
          </a:prstGeom>
          <a:ln>
            <a:solidFill>
              <a:schemeClr val="bg1">
                <a:lumMod val="85000"/>
              </a:schemeClr>
            </a:solidFill>
          </a:ln>
        </p:spPr>
        <p:style>
          <a:lnRef idx="1">
            <a:schemeClr val="accent2"/>
          </a:lnRef>
          <a:fillRef idx="0">
            <a:schemeClr val="accent2"/>
          </a:fillRef>
          <a:effectRef idx="0">
            <a:schemeClr val="accent2"/>
          </a:effectRef>
          <a:fontRef idx="minor">
            <a:schemeClr val="tx1"/>
          </a:fontRef>
        </p:style>
      </p:cxnSp>
      <p:sp>
        <p:nvSpPr>
          <p:cNvPr id="2" name="Title 1"/>
          <p:cNvSpPr>
            <a:spLocks noGrp="1"/>
          </p:cNvSpPr>
          <p:nvPr>
            <p:ph type="title"/>
          </p:nvPr>
        </p:nvSpPr>
        <p:spPr>
          <a:xfrm>
            <a:off x="914400" y="987552"/>
            <a:ext cx="10363200" cy="457200"/>
          </a:xfrm>
        </p:spPr>
        <p:txBody>
          <a:bodyPr>
            <a:normAutofit/>
          </a:bodyPr>
          <a:lstStyle>
            <a:lvl1pPr>
              <a:defRPr sz="2200" i="1">
                <a:solidFill>
                  <a:schemeClr val="bg1">
                    <a:lumMod val="50000"/>
                  </a:schemeClr>
                </a:solidFill>
                <a:latin typeface="Adobe Garamond Pro" pitchFamily="18" charset="0"/>
              </a:defRPr>
            </a:lvl1pPr>
          </a:lstStyle>
          <a:p>
            <a:r>
              <a:rPr lang="en-US"/>
              <a:t>Click to edit Master title style</a:t>
            </a:r>
            <a:endParaRPr lang="en-US" dirty="0"/>
          </a:p>
        </p:txBody>
      </p:sp>
      <p:sp>
        <p:nvSpPr>
          <p:cNvPr id="3" name="Content Placeholder 2"/>
          <p:cNvSpPr>
            <a:spLocks noGrp="1"/>
          </p:cNvSpPr>
          <p:nvPr>
            <p:ph idx="1"/>
          </p:nvPr>
        </p:nvSpPr>
        <p:spPr/>
        <p:txBody>
          <a:bodyPr/>
          <a:lstStyle>
            <a:lvl1pPr marL="0" indent="0">
              <a:buNone/>
              <a:defRPr sz="1500"/>
            </a:lvl1pPr>
            <a:lvl2pPr marL="347472" indent="-347472">
              <a:buFont typeface="Arial" pitchFamily="34" charset="0"/>
              <a:buChar char="•"/>
              <a:defRPr lang="en-US" dirty="0" smtClean="0"/>
            </a:lvl2pPr>
            <a:lvl3pPr>
              <a:buFont typeface="Trebuchet MS" pitchFamily="34" charset="0"/>
              <a:buChar char="―"/>
              <a:defRPr/>
            </a:lvl3pPr>
            <a:lvl4pPr>
              <a:buFont typeface="Trebuchet MS" pitchFamily="34" charset="0"/>
              <a:buChar char="―"/>
              <a:defRPr/>
            </a:lvl4pPr>
            <a:lvl5pPr>
              <a:buFont typeface="Trebuchet MS" pitchFamily="34" charset="0"/>
              <a:buChar char="―"/>
              <a:defRPr/>
            </a:lvl5pPr>
          </a:lstStyle>
          <a:p>
            <a:pPr lvl="0"/>
            <a:r>
              <a:rPr lang="en-US" dirty="0"/>
              <a:t>Click to edit Master text styles</a:t>
            </a:r>
          </a:p>
          <a:p>
            <a:pPr lvl="1"/>
            <a:r>
              <a:rPr lang="en-US" dirty="0"/>
              <a:t>Second level</a:t>
            </a:r>
          </a:p>
          <a:p>
            <a:pPr lvl="1"/>
            <a:r>
              <a:rPr lang="en-US" dirty="0"/>
              <a:t>Third level</a:t>
            </a:r>
          </a:p>
          <a:p>
            <a:pPr lvl="2"/>
            <a:r>
              <a:rPr lang="en-US" dirty="0"/>
              <a:t>Fourth level</a:t>
            </a:r>
          </a:p>
          <a:p>
            <a:pPr lvl="3"/>
            <a:r>
              <a:rPr lang="en-US" dirty="0"/>
              <a:t>Fifth level</a:t>
            </a:r>
          </a:p>
        </p:txBody>
      </p:sp>
      <p:sp>
        <p:nvSpPr>
          <p:cNvPr id="5" name="Slide Number Placeholder 5">
            <a:extLst>
              <a:ext uri="{FF2B5EF4-FFF2-40B4-BE49-F238E27FC236}">
                <a16:creationId xmlns:a16="http://schemas.microsoft.com/office/drawing/2014/main" id="{FC8E14AD-590C-4C20-BF0F-7B150D5FD8D6}"/>
              </a:ext>
            </a:extLst>
          </p:cNvPr>
          <p:cNvSpPr>
            <a:spLocks noGrp="1"/>
          </p:cNvSpPr>
          <p:nvPr>
            <p:ph type="sldNum" sz="quarter" idx="10"/>
          </p:nvPr>
        </p:nvSpPr>
        <p:spPr/>
        <p:txBody>
          <a:bodyPr/>
          <a:lstStyle>
            <a:lvl1pPr>
              <a:defRPr/>
            </a:lvl1pPr>
          </a:lstStyle>
          <a:p>
            <a:fld id="{16A9A7F1-D964-455E-93EB-50A1EFF460C2}" type="slidenum">
              <a:rPr lang="en-US" altLang="en-US"/>
              <a:pPr/>
              <a:t>‹#›</a:t>
            </a:fld>
            <a:endParaRPr lang="en-US" altLang="en-US"/>
          </a:p>
        </p:txBody>
      </p:sp>
    </p:spTree>
    <p:extLst>
      <p:ext uri="{BB962C8B-B14F-4D97-AF65-F5344CB8AC3E}">
        <p14:creationId xmlns:p14="http://schemas.microsoft.com/office/powerpoint/2010/main" val="2599521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BD5D20-E4D3-45D2-BF13-AAF95599A2A7}"/>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16E0C868-EDC5-4F5C-A757-F91388751CEA}"/>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045B10FB-2C21-4CD9-8589-CD9C24DB549A}"/>
              </a:ext>
            </a:extLst>
          </p:cNvPr>
          <p:cNvSpPr>
            <a:spLocks noGrp="1"/>
          </p:cNvSpPr>
          <p:nvPr>
            <p:ph type="dt" sz="half" idx="10"/>
          </p:nvPr>
        </p:nvSpPr>
        <p:spPr/>
        <p:txBody>
          <a:bodyPr/>
          <a:lstStyle/>
          <a:p>
            <a:endParaRPr lang="en-US" dirty="0"/>
          </a:p>
        </p:txBody>
      </p:sp>
      <p:sp>
        <p:nvSpPr>
          <p:cNvPr id="5" name="Footer Placeholder 4">
            <a:extLst>
              <a:ext uri="{FF2B5EF4-FFF2-40B4-BE49-F238E27FC236}">
                <a16:creationId xmlns:a16="http://schemas.microsoft.com/office/drawing/2014/main" id="{09B4CC33-ECF8-41DC-BDDE-6FBFA9BF027B}"/>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0A9AF82E-F69B-444C-B1E1-C2EB9BFE6ECB}"/>
              </a:ext>
            </a:extLst>
          </p:cNvPr>
          <p:cNvSpPr>
            <a:spLocks noGrp="1"/>
          </p:cNvSpPr>
          <p:nvPr>
            <p:ph type="sldNum" sz="quarter" idx="12"/>
          </p:nvPr>
        </p:nvSpPr>
        <p:spPr/>
        <p:txBody>
          <a:bodyPr/>
          <a:lstStyle/>
          <a:p>
            <a:fld id="{B0C875D8-36C2-463B-860A-3401E9DF4664}" type="slidenum">
              <a:rPr lang="en-US" smtClean="0"/>
              <a:t>‹#›</a:t>
            </a:fld>
            <a:endParaRPr lang="en-US" dirty="0"/>
          </a:p>
        </p:txBody>
      </p:sp>
    </p:spTree>
    <p:extLst>
      <p:ext uri="{BB962C8B-B14F-4D97-AF65-F5344CB8AC3E}">
        <p14:creationId xmlns:p14="http://schemas.microsoft.com/office/powerpoint/2010/main" val="847469724"/>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Q&amp;A">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6350E5B1-990E-4374-B00F-23D256EE5AB1}"/>
              </a:ext>
            </a:extLst>
          </p:cNvPr>
          <p:cNvSpPr txBox="1">
            <a:spLocks noChangeArrowheads="1"/>
          </p:cNvSpPr>
          <p:nvPr userDrawn="1"/>
        </p:nvSpPr>
        <p:spPr bwMode="auto">
          <a:xfrm>
            <a:off x="914400" y="2260600"/>
            <a:ext cx="10261600" cy="1092200"/>
          </a:xfrm>
          <a:prstGeom prst="rect">
            <a:avLst/>
          </a:prstGeom>
          <a:noFill/>
          <a:ln>
            <a:noFill/>
          </a:ln>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defRPr/>
            </a:pPr>
            <a:r>
              <a:rPr lang="en-US" altLang="en-US" sz="6500" i="1">
                <a:solidFill>
                  <a:srgbClr val="004B8D"/>
                </a:solidFill>
                <a:latin typeface="Adobe Garamond Pro" pitchFamily="18" charset="0"/>
              </a:rPr>
              <a:t>Q&amp;A</a:t>
            </a:r>
          </a:p>
        </p:txBody>
      </p:sp>
      <p:sp>
        <p:nvSpPr>
          <p:cNvPr id="4" name="TextBox 3">
            <a:extLst>
              <a:ext uri="{FF2B5EF4-FFF2-40B4-BE49-F238E27FC236}">
                <a16:creationId xmlns:a16="http://schemas.microsoft.com/office/drawing/2014/main" id="{9D2BECEE-B501-4698-A624-0F27BBA956AB}"/>
              </a:ext>
            </a:extLst>
          </p:cNvPr>
          <p:cNvSpPr txBox="1">
            <a:spLocks noChangeArrowheads="1"/>
          </p:cNvSpPr>
          <p:nvPr userDrawn="1"/>
        </p:nvSpPr>
        <p:spPr bwMode="auto">
          <a:xfrm>
            <a:off x="914400" y="3505201"/>
            <a:ext cx="10363200" cy="644525"/>
          </a:xfrm>
          <a:prstGeom prst="rect">
            <a:avLst/>
          </a:prstGeom>
          <a:noFill/>
          <a:ln>
            <a:noFill/>
          </a:ln>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lnSpc>
                <a:spcPct val="112000"/>
              </a:lnSpc>
              <a:buFont typeface="Arial" charset="0"/>
              <a:buNone/>
              <a:defRPr/>
            </a:pPr>
            <a:r>
              <a:rPr lang="en-US" altLang="en-US" sz="1600" dirty="0">
                <a:latin typeface="Trebuchet MS" pitchFamily="34" charset="0"/>
                <a:cs typeface="Arial" charset="0"/>
              </a:rPr>
              <a:t>To ask a question from your touchtone phone, press *# ("star" "pound"). </a:t>
            </a:r>
          </a:p>
          <a:p>
            <a:pPr eaLnBrk="1" hangingPunct="1">
              <a:lnSpc>
                <a:spcPct val="112000"/>
              </a:lnSpc>
              <a:buFont typeface="Arial" charset="0"/>
              <a:buNone/>
              <a:defRPr/>
            </a:pPr>
            <a:r>
              <a:rPr lang="en-US" altLang="en-US" sz="1600" dirty="0">
                <a:latin typeface="Trebuchet MS" pitchFamily="34" charset="0"/>
                <a:cs typeface="Arial" charset="0"/>
              </a:rPr>
              <a:t>To exit the queue, press *# ("star" "pound") again.</a:t>
            </a:r>
          </a:p>
        </p:txBody>
      </p:sp>
      <p:sp>
        <p:nvSpPr>
          <p:cNvPr id="12" name="Text Placeholder 11"/>
          <p:cNvSpPr>
            <a:spLocks noGrp="1"/>
          </p:cNvSpPr>
          <p:nvPr>
            <p:ph type="body" sz="quarter" idx="11"/>
          </p:nvPr>
        </p:nvSpPr>
        <p:spPr>
          <a:xfrm>
            <a:off x="914400" y="4224528"/>
            <a:ext cx="10363200" cy="1719072"/>
          </a:xfrm>
        </p:spPr>
        <p:txBody>
          <a:bodyPr tIns="91440" bIns="91440"/>
          <a:lstStyle>
            <a:lvl1pPr marL="0" marR="0" indent="0" algn="l" defTabSz="914400" rtl="0" eaLnBrk="0" fontAlgn="base" latinLnBrk="0" hangingPunct="0">
              <a:lnSpc>
                <a:spcPct val="112000"/>
              </a:lnSpc>
              <a:spcBef>
                <a:spcPts val="0"/>
              </a:spcBef>
              <a:spcAft>
                <a:spcPct val="0"/>
              </a:spcAft>
              <a:buClr>
                <a:srgbClr val="004B8D"/>
              </a:buClr>
              <a:buSzTx/>
              <a:buFont typeface="Arial" charset="0"/>
              <a:buNone/>
              <a:tabLst/>
              <a:defRPr sz="1600" baseline="0"/>
            </a:lvl1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Slide Number Placeholder 5">
            <a:extLst>
              <a:ext uri="{FF2B5EF4-FFF2-40B4-BE49-F238E27FC236}">
                <a16:creationId xmlns:a16="http://schemas.microsoft.com/office/drawing/2014/main" id="{5A94282C-ECCC-452B-83B7-89A0CBDD61E8}"/>
              </a:ext>
            </a:extLst>
          </p:cNvPr>
          <p:cNvSpPr>
            <a:spLocks noGrp="1"/>
          </p:cNvSpPr>
          <p:nvPr>
            <p:ph type="sldNum" sz="quarter" idx="12"/>
          </p:nvPr>
        </p:nvSpPr>
        <p:spPr/>
        <p:txBody>
          <a:bodyPr/>
          <a:lstStyle>
            <a:lvl1pPr>
              <a:defRPr/>
            </a:lvl1pPr>
          </a:lstStyle>
          <a:p>
            <a:fld id="{CE9DF114-7D0A-44BB-A473-1F3DC6D31514}" type="slidenum">
              <a:rPr lang="en-US" altLang="en-US"/>
              <a:pPr/>
              <a:t>‹#›</a:t>
            </a:fld>
            <a:endParaRPr lang="en-US" altLang="en-US"/>
          </a:p>
        </p:txBody>
      </p:sp>
    </p:spTree>
    <p:extLst>
      <p:ext uri="{BB962C8B-B14F-4D97-AF65-F5344CB8AC3E}">
        <p14:creationId xmlns:p14="http://schemas.microsoft.com/office/powerpoint/2010/main" val="4254943393"/>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Thanks">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51153200-9BFE-4244-AE00-5D1BEE150AA9}"/>
              </a:ext>
            </a:extLst>
          </p:cNvPr>
          <p:cNvSpPr txBox="1">
            <a:spLocks noChangeArrowheads="1"/>
          </p:cNvSpPr>
          <p:nvPr userDrawn="1"/>
        </p:nvSpPr>
        <p:spPr bwMode="auto">
          <a:xfrm>
            <a:off x="914400" y="2260600"/>
            <a:ext cx="10261600" cy="1092200"/>
          </a:xfrm>
          <a:prstGeom prst="rect">
            <a:avLst/>
          </a:prstGeom>
          <a:noFill/>
          <a:ln>
            <a:noFill/>
          </a:ln>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defRPr/>
            </a:pPr>
            <a:r>
              <a:rPr lang="en-US" altLang="en-US" sz="6500" i="1">
                <a:solidFill>
                  <a:srgbClr val="004B8D"/>
                </a:solidFill>
                <a:latin typeface="Adobe Garamond Pro" pitchFamily="18" charset="0"/>
              </a:rPr>
              <a:t>Thanks.</a:t>
            </a:r>
          </a:p>
        </p:txBody>
      </p:sp>
      <p:sp>
        <p:nvSpPr>
          <p:cNvPr id="4" name="TextBox 3">
            <a:extLst>
              <a:ext uri="{FF2B5EF4-FFF2-40B4-BE49-F238E27FC236}">
                <a16:creationId xmlns:a16="http://schemas.microsoft.com/office/drawing/2014/main" id="{0ADCFDEE-4AEC-42F0-AD5E-0C14B0D3614B}"/>
              </a:ext>
            </a:extLst>
          </p:cNvPr>
          <p:cNvSpPr txBox="1">
            <a:spLocks noChangeArrowheads="1"/>
          </p:cNvSpPr>
          <p:nvPr userDrawn="1"/>
        </p:nvSpPr>
        <p:spPr bwMode="auto">
          <a:xfrm>
            <a:off x="914400" y="4876800"/>
            <a:ext cx="10363200" cy="738188"/>
          </a:xfrm>
          <a:prstGeom prst="rect">
            <a:avLst/>
          </a:prstGeom>
          <a:noFill/>
          <a:ln>
            <a:noFill/>
          </a:ln>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buFont typeface="Arial" charset="0"/>
              <a:buNone/>
              <a:defRPr/>
            </a:pPr>
            <a:r>
              <a:rPr lang="en-US" altLang="en-US" sz="1400">
                <a:latin typeface="Trebuchet MS" pitchFamily="34" charset="0"/>
                <a:cs typeface="Arial" charset="0"/>
              </a:rPr>
              <a:t>Strafford Publications, Inc.</a:t>
            </a:r>
          </a:p>
          <a:p>
            <a:pPr eaLnBrk="1" hangingPunct="1">
              <a:buFont typeface="Arial" charset="0"/>
              <a:buNone/>
              <a:defRPr/>
            </a:pPr>
            <a:r>
              <a:rPr lang="en-US" altLang="en-US" sz="1400">
                <a:latin typeface="Trebuchet MS" pitchFamily="34" charset="0"/>
                <a:cs typeface="Arial" charset="0"/>
              </a:rPr>
              <a:t>1-800-926-7926</a:t>
            </a:r>
          </a:p>
          <a:p>
            <a:pPr eaLnBrk="1" hangingPunct="1">
              <a:buFont typeface="Arial" charset="0"/>
              <a:buNone/>
              <a:defRPr/>
            </a:pPr>
            <a:r>
              <a:rPr lang="en-US" altLang="en-US" sz="1400">
                <a:latin typeface="Trebuchet MS" pitchFamily="34" charset="0"/>
                <a:cs typeface="Arial" charset="0"/>
                <a:hlinkClick r:id="rId2"/>
              </a:rPr>
              <a:t>www.straffordpub.com</a:t>
            </a:r>
            <a:endParaRPr lang="en-US" altLang="en-US" sz="1400">
              <a:latin typeface="Trebuchet MS" pitchFamily="34" charset="0"/>
              <a:cs typeface="Arial" charset="0"/>
            </a:endParaRPr>
          </a:p>
        </p:txBody>
      </p:sp>
      <p:sp>
        <p:nvSpPr>
          <p:cNvPr id="7" name="Content Placeholder 2"/>
          <p:cNvSpPr>
            <a:spLocks noGrp="1"/>
          </p:cNvSpPr>
          <p:nvPr>
            <p:ph idx="1"/>
          </p:nvPr>
        </p:nvSpPr>
        <p:spPr>
          <a:xfrm>
            <a:off x="914400" y="3502152"/>
            <a:ext cx="10363200" cy="1146048"/>
          </a:xfrm>
        </p:spPr>
        <p:txBody>
          <a:bodyPr tIns="45720"/>
          <a:lstStyle>
            <a:lvl1pPr marL="0" indent="0" algn="l" rtl="0" eaLnBrk="1" fontAlgn="base" hangingPunct="1">
              <a:lnSpc>
                <a:spcPct val="113000"/>
              </a:lnSpc>
              <a:spcBef>
                <a:spcPct val="0"/>
              </a:spcBef>
              <a:spcAft>
                <a:spcPct val="0"/>
              </a:spcAft>
              <a:buFont typeface="Arial" charset="0"/>
              <a:buNone/>
              <a:defRPr lang="en-US" sz="1300" b="0" i="0" kern="1200" baseline="0" dirty="0" smtClean="0">
                <a:solidFill>
                  <a:srgbClr val="414042"/>
                </a:solidFill>
                <a:latin typeface="Trebuchet MS" pitchFamily="34" charset="0"/>
                <a:ea typeface="+mn-ea"/>
                <a:cs typeface="Arial" pitchFamily="34" charset="0"/>
              </a:defRPr>
            </a:lvl1pPr>
            <a:lvl2pPr marL="0" indent="0">
              <a:buNone/>
              <a:defRPr sz="1300" b="0" i="0"/>
            </a:lvl2pPr>
            <a:lvl3pPr marL="0" indent="0">
              <a:buNone/>
              <a:defRPr sz="1600" b="0" i="0" baseline="0"/>
            </a:lvl3pPr>
            <a:lvl4pPr>
              <a:buNone/>
              <a:defRPr/>
            </a:lvl4pPr>
            <a:lvl5pPr>
              <a:buNone/>
              <a:defRPr/>
            </a:lvl5pPr>
          </a:lstStyle>
          <a:p>
            <a:pPr lvl="0"/>
            <a:r>
              <a:rPr lang="en-US"/>
              <a:t>Click to edit Master text styles</a:t>
            </a:r>
          </a:p>
        </p:txBody>
      </p:sp>
      <p:sp>
        <p:nvSpPr>
          <p:cNvPr id="5" name="Slide Number Placeholder 5">
            <a:extLst>
              <a:ext uri="{FF2B5EF4-FFF2-40B4-BE49-F238E27FC236}">
                <a16:creationId xmlns:a16="http://schemas.microsoft.com/office/drawing/2014/main" id="{E02F54FF-A848-4DEF-83BA-4D1782932BC0}"/>
              </a:ext>
            </a:extLst>
          </p:cNvPr>
          <p:cNvSpPr>
            <a:spLocks noGrp="1"/>
          </p:cNvSpPr>
          <p:nvPr>
            <p:ph type="sldNum" sz="quarter" idx="10"/>
          </p:nvPr>
        </p:nvSpPr>
        <p:spPr/>
        <p:txBody>
          <a:bodyPr/>
          <a:lstStyle>
            <a:lvl1pPr>
              <a:defRPr/>
            </a:lvl1pPr>
          </a:lstStyle>
          <a:p>
            <a:fld id="{DD71D781-1A7C-4BAF-8B0A-B4463548F7DA}" type="slidenum">
              <a:rPr lang="en-US" altLang="en-US"/>
              <a:pPr/>
              <a:t>‹#›</a:t>
            </a:fld>
            <a:endParaRPr lang="en-US" altLang="en-US"/>
          </a:p>
        </p:txBody>
      </p:sp>
    </p:spTree>
    <p:extLst>
      <p:ext uri="{BB962C8B-B14F-4D97-AF65-F5344CB8AC3E}">
        <p14:creationId xmlns:p14="http://schemas.microsoft.com/office/powerpoint/2010/main" val="3401195815"/>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Promo ">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448E8F-EB5B-4CC3-BFB5-C00493D85B11}"/>
              </a:ext>
            </a:extLst>
          </p:cNvPr>
          <p:cNvSpPr txBox="1">
            <a:spLocks/>
          </p:cNvSpPr>
          <p:nvPr userDrawn="1"/>
        </p:nvSpPr>
        <p:spPr bwMode="auto">
          <a:xfrm>
            <a:off x="406400" y="2438400"/>
            <a:ext cx="5791200" cy="990600"/>
          </a:xfrm>
          <a:prstGeom prst="rect">
            <a:avLst/>
          </a:prstGeom>
          <a:noFill/>
          <a:ln>
            <a:noFill/>
          </a:ln>
        </p:spPr>
        <p:txBody>
          <a:bodyPr lIns="0" rIns="0"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a:defRPr/>
            </a:pPr>
            <a:r>
              <a:rPr lang="en-US" altLang="en-US" sz="3500" i="1">
                <a:solidFill>
                  <a:srgbClr val="004B8D"/>
                </a:solidFill>
                <a:latin typeface="Adobe Garamond Pro" pitchFamily="18" charset="0"/>
              </a:rPr>
              <a:t>Tell us how we did!</a:t>
            </a:r>
          </a:p>
        </p:txBody>
      </p:sp>
      <p:grpSp>
        <p:nvGrpSpPr>
          <p:cNvPr id="3" name="Group 11">
            <a:extLst>
              <a:ext uri="{FF2B5EF4-FFF2-40B4-BE49-F238E27FC236}">
                <a16:creationId xmlns:a16="http://schemas.microsoft.com/office/drawing/2014/main" id="{F7B34793-614B-47CC-A6AB-980CD74D4C28}"/>
              </a:ext>
            </a:extLst>
          </p:cNvPr>
          <p:cNvGrpSpPr>
            <a:grpSpLocks/>
          </p:cNvGrpSpPr>
          <p:nvPr userDrawn="1"/>
        </p:nvGrpSpPr>
        <p:grpSpPr bwMode="auto">
          <a:xfrm>
            <a:off x="6705600" y="1247775"/>
            <a:ext cx="4470400" cy="3476625"/>
            <a:chOff x="4572000" y="1248203"/>
            <a:chExt cx="3352800" cy="3476197"/>
          </a:xfrm>
        </p:grpSpPr>
        <p:sp>
          <p:nvSpPr>
            <p:cNvPr id="4" name="Left Brace 3">
              <a:extLst>
                <a:ext uri="{FF2B5EF4-FFF2-40B4-BE49-F238E27FC236}">
                  <a16:creationId xmlns:a16="http://schemas.microsoft.com/office/drawing/2014/main" id="{BB69D3C1-4851-42DD-8CAF-492806E06CA0}"/>
                </a:ext>
              </a:extLst>
            </p:cNvPr>
            <p:cNvSpPr/>
            <p:nvPr userDrawn="1"/>
          </p:nvSpPr>
          <p:spPr>
            <a:xfrm>
              <a:off x="4572000" y="1248203"/>
              <a:ext cx="381000" cy="3476197"/>
            </a:xfrm>
            <a:prstGeom prst="leftBrace">
              <a:avLst>
                <a:gd name="adj1" fmla="val 49271"/>
                <a:gd name="adj2" fmla="val 50000"/>
              </a:avLst>
            </a:prstGeom>
          </p:spPr>
          <p:style>
            <a:lnRef idx="1">
              <a:schemeClr val="accent1"/>
            </a:lnRef>
            <a:fillRef idx="0">
              <a:schemeClr val="accent1"/>
            </a:fillRef>
            <a:effectRef idx="0">
              <a:schemeClr val="accent1"/>
            </a:effectRef>
            <a:fontRef idx="minor">
              <a:schemeClr val="tx1"/>
            </a:fontRef>
          </p:style>
          <p:txBody>
            <a:bodyPr anchor="ctr"/>
            <a:lstStyle/>
            <a:p>
              <a:pPr>
                <a:defRPr/>
              </a:pPr>
              <a:endParaRPr lang="en-US" sz="1800" dirty="0">
                <a:solidFill>
                  <a:srgbClr val="004B8D"/>
                </a:solidFill>
              </a:endParaRPr>
            </a:p>
          </p:txBody>
        </p:sp>
        <p:sp>
          <p:nvSpPr>
            <p:cNvPr id="5" name="TextBox 4">
              <a:extLst>
                <a:ext uri="{FF2B5EF4-FFF2-40B4-BE49-F238E27FC236}">
                  <a16:creationId xmlns:a16="http://schemas.microsoft.com/office/drawing/2014/main" id="{94349F07-F09D-4EFC-BC8C-29F7F02C70F1}"/>
                </a:ext>
              </a:extLst>
            </p:cNvPr>
            <p:cNvSpPr txBox="1">
              <a:spLocks noChangeArrowheads="1"/>
            </p:cNvSpPr>
            <p:nvPr userDrawn="1"/>
          </p:nvSpPr>
          <p:spPr bwMode="auto">
            <a:xfrm>
              <a:off x="5257800" y="1652243"/>
              <a:ext cx="2667000" cy="2650656"/>
            </a:xfrm>
            <a:prstGeom prst="rect">
              <a:avLst/>
            </a:prstGeom>
            <a:noFill/>
            <a:ln>
              <a:noFill/>
            </a:ln>
          </p:spPr>
          <p:txBody>
            <a:bodyPr anchor="ct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nSpc>
                  <a:spcPct val="112000"/>
                </a:lnSpc>
                <a:spcBef>
                  <a:spcPct val="20000"/>
                </a:spcBef>
                <a:buClr>
                  <a:srgbClr val="004B8D"/>
                </a:buClr>
                <a:buFont typeface="Arial" charset="0"/>
                <a:buNone/>
                <a:defRPr/>
              </a:pPr>
              <a:r>
                <a:rPr lang="en-US" altLang="en-US" sz="1600">
                  <a:solidFill>
                    <a:srgbClr val="414042"/>
                  </a:solidFill>
                  <a:latin typeface="Trebuchet MS" pitchFamily="34" charset="0"/>
                  <a:cs typeface="Arial" charset="0"/>
                </a:rPr>
                <a:t>After you complete a brief survey of this program, we'll send you a </a:t>
              </a:r>
              <a:r>
                <a:rPr lang="en-US" altLang="en-US" sz="1600">
                  <a:solidFill>
                    <a:srgbClr val="004B8D"/>
                  </a:solidFill>
                  <a:latin typeface="Trebuchet MS" pitchFamily="34" charset="0"/>
                  <a:cs typeface="Arial" charset="0"/>
                </a:rPr>
                <a:t>free $5 Starbucks Gift Card</a:t>
              </a:r>
              <a:r>
                <a:rPr lang="en-US" altLang="en-US" sz="1600">
                  <a:solidFill>
                    <a:srgbClr val="414042"/>
                  </a:solidFill>
                  <a:latin typeface="Trebuchet MS" pitchFamily="34" charset="0"/>
                  <a:cs typeface="Arial" charset="0"/>
                </a:rPr>
                <a:t> and you'll get a </a:t>
              </a:r>
              <a:r>
                <a:rPr lang="en-US" altLang="en-US" sz="1600">
                  <a:solidFill>
                    <a:srgbClr val="004B8D"/>
                  </a:solidFill>
                  <a:latin typeface="Trebuchet MS" pitchFamily="34" charset="0"/>
                  <a:cs typeface="Arial" charset="0"/>
                </a:rPr>
                <a:t>25% discount on an upcoming live webinar</a:t>
              </a:r>
              <a:r>
                <a:rPr lang="en-US" altLang="en-US" sz="1600">
                  <a:solidFill>
                    <a:srgbClr val="414042"/>
                  </a:solidFill>
                  <a:latin typeface="Trebuchet MS" pitchFamily="34" charset="0"/>
                  <a:cs typeface="Arial" charset="0"/>
                </a:rPr>
                <a:t>.</a:t>
              </a:r>
            </a:p>
            <a:p>
              <a:pPr>
                <a:lnSpc>
                  <a:spcPct val="112000"/>
                </a:lnSpc>
                <a:spcBef>
                  <a:spcPct val="20000"/>
                </a:spcBef>
                <a:buClr>
                  <a:srgbClr val="004B8D"/>
                </a:buClr>
                <a:buFont typeface="Arial" charset="0"/>
                <a:buNone/>
                <a:defRPr/>
              </a:pPr>
              <a:endParaRPr lang="en-US" altLang="en-US" sz="1600">
                <a:solidFill>
                  <a:srgbClr val="414042"/>
                </a:solidFill>
                <a:latin typeface="Trebuchet MS" pitchFamily="34" charset="0"/>
                <a:cs typeface="Arial" charset="0"/>
              </a:endParaRPr>
            </a:p>
            <a:p>
              <a:pPr>
                <a:lnSpc>
                  <a:spcPct val="112000"/>
                </a:lnSpc>
                <a:spcBef>
                  <a:spcPct val="20000"/>
                </a:spcBef>
                <a:buClr>
                  <a:srgbClr val="004B8D"/>
                </a:buClr>
                <a:buFont typeface="Arial" charset="0"/>
                <a:buNone/>
                <a:defRPr/>
              </a:pPr>
              <a:r>
                <a:rPr lang="en-US" altLang="en-US" sz="1600">
                  <a:solidFill>
                    <a:srgbClr val="414042"/>
                  </a:solidFill>
                  <a:latin typeface="Trebuchet MS" pitchFamily="34" charset="0"/>
                  <a:cs typeface="Arial" charset="0"/>
                </a:rPr>
                <a:t>Look for our 'Thank You' email (which you should receive shortly) for details and the survey link!</a:t>
              </a:r>
              <a:endParaRPr lang="en-US" altLang="en-US" sz="2000"/>
            </a:p>
          </p:txBody>
        </p:sp>
      </p:grpSp>
      <p:sp>
        <p:nvSpPr>
          <p:cNvPr id="6" name="Slide Number Placeholder 2">
            <a:extLst>
              <a:ext uri="{FF2B5EF4-FFF2-40B4-BE49-F238E27FC236}">
                <a16:creationId xmlns:a16="http://schemas.microsoft.com/office/drawing/2014/main" id="{AE8A0CF8-0BB1-4701-B79E-72656502C4C5}"/>
              </a:ext>
            </a:extLst>
          </p:cNvPr>
          <p:cNvSpPr>
            <a:spLocks noGrp="1"/>
          </p:cNvSpPr>
          <p:nvPr>
            <p:ph type="sldNum" sz="quarter" idx="10"/>
          </p:nvPr>
        </p:nvSpPr>
        <p:spPr/>
        <p:txBody>
          <a:bodyPr/>
          <a:lstStyle>
            <a:lvl1pPr>
              <a:defRPr/>
            </a:lvl1pPr>
          </a:lstStyle>
          <a:p>
            <a:fld id="{1FEC17EE-BF50-401E-B64C-47F0AD378F22}" type="slidenum">
              <a:rPr lang="en-US" altLang="en-US"/>
              <a:pPr/>
              <a:t>‹#›</a:t>
            </a:fld>
            <a:endParaRPr lang="en-US" altLang="en-US"/>
          </a:p>
        </p:txBody>
      </p:sp>
    </p:spTree>
    <p:extLst>
      <p:ext uri="{BB962C8B-B14F-4D97-AF65-F5344CB8AC3E}">
        <p14:creationId xmlns:p14="http://schemas.microsoft.com/office/powerpoint/2010/main" val="3288843445"/>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Housekeeping (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14400" y="1755648"/>
            <a:ext cx="10363200" cy="1600200"/>
          </a:xfrm>
        </p:spPr>
        <p:txBody>
          <a:bodyPr>
            <a:noAutofit/>
          </a:bodyPr>
          <a:lstStyle>
            <a:lvl1pPr>
              <a:defRPr sz="6500" i="1" baseline="0">
                <a:latin typeface="Adobe Garamond Pro" pitchFamily="18" charset="0"/>
              </a:defRPr>
            </a:lvl1pPr>
          </a:lstStyle>
          <a:p>
            <a:r>
              <a:rPr lang="en-US"/>
              <a:t>Click to edit Master title style</a:t>
            </a:r>
            <a:endParaRPr lang="en-US" dirty="0"/>
          </a:p>
        </p:txBody>
      </p:sp>
      <p:sp>
        <p:nvSpPr>
          <p:cNvPr id="8" name="Content Placeholder 2"/>
          <p:cNvSpPr>
            <a:spLocks noGrp="1"/>
          </p:cNvSpPr>
          <p:nvPr>
            <p:ph idx="1"/>
          </p:nvPr>
        </p:nvSpPr>
        <p:spPr>
          <a:xfrm>
            <a:off x="914400" y="3502152"/>
            <a:ext cx="10363200" cy="2441448"/>
          </a:xfrm>
        </p:spPr>
        <p:txBody>
          <a:bodyPr tIns="45720"/>
          <a:lstStyle>
            <a:lvl1pPr marL="0" indent="0" algn="l" rtl="0" eaLnBrk="1" fontAlgn="base" hangingPunct="1">
              <a:lnSpc>
                <a:spcPct val="112000"/>
              </a:lnSpc>
              <a:spcBef>
                <a:spcPct val="0"/>
              </a:spcBef>
              <a:spcAft>
                <a:spcPct val="0"/>
              </a:spcAft>
              <a:buFont typeface="Arial" pitchFamily="34" charset="0"/>
              <a:buNone/>
              <a:defRPr lang="en-US" sz="1600" b="0" i="0" kern="1200" baseline="0" dirty="0" smtClean="0">
                <a:solidFill>
                  <a:srgbClr val="414042"/>
                </a:solidFill>
                <a:latin typeface="Trebuchet MS" pitchFamily="34" charset="0"/>
                <a:ea typeface="+mn-ea"/>
                <a:cs typeface="Arial" pitchFamily="34" charset="0"/>
              </a:defRPr>
            </a:lvl1pPr>
            <a:lvl2pPr marL="0" indent="0">
              <a:lnSpc>
                <a:spcPct val="112000"/>
              </a:lnSpc>
              <a:buNone/>
              <a:defRPr sz="1600" b="0" i="0"/>
            </a:lvl2pPr>
            <a:lvl3pPr marL="0" indent="0">
              <a:buNone/>
              <a:defRPr sz="1200" b="0" i="0"/>
            </a:lvl3pPr>
            <a:lvl4pPr>
              <a:buNone/>
              <a:defRPr/>
            </a:lvl4pPr>
            <a:lvl5pPr>
              <a:buNone/>
              <a:defRPr/>
            </a:lvl5pPr>
          </a:lstStyle>
          <a:p>
            <a:pPr lvl="0"/>
            <a:r>
              <a:rPr lang="en-US" dirty="0"/>
              <a:t>Click to edit Master text styles</a:t>
            </a:r>
          </a:p>
          <a:p>
            <a:pPr lvl="1"/>
            <a:r>
              <a:rPr lang="en-US" dirty="0"/>
              <a:t>Second level</a:t>
            </a:r>
          </a:p>
        </p:txBody>
      </p:sp>
      <p:sp>
        <p:nvSpPr>
          <p:cNvPr id="4" name="Slide Number Placeholder 5">
            <a:extLst>
              <a:ext uri="{FF2B5EF4-FFF2-40B4-BE49-F238E27FC236}">
                <a16:creationId xmlns:a16="http://schemas.microsoft.com/office/drawing/2014/main" id="{D9BA09AB-50EA-4471-8456-DE4C6982FA67}"/>
              </a:ext>
            </a:extLst>
          </p:cNvPr>
          <p:cNvSpPr>
            <a:spLocks noGrp="1"/>
          </p:cNvSpPr>
          <p:nvPr>
            <p:ph type="sldNum" sz="quarter" idx="10"/>
          </p:nvPr>
        </p:nvSpPr>
        <p:spPr/>
        <p:txBody>
          <a:bodyPr/>
          <a:lstStyle>
            <a:lvl1pPr>
              <a:defRPr>
                <a:solidFill>
                  <a:srgbClr val="414042"/>
                </a:solidFill>
              </a:defRPr>
            </a:lvl1pPr>
          </a:lstStyle>
          <a:p>
            <a:fld id="{F7B6C5DD-4248-4566-88FB-6FD18FA63B46}" type="slidenum">
              <a:rPr lang="en-US" altLang="en-US"/>
              <a:pPr/>
              <a:t>‹#›</a:t>
            </a:fld>
            <a:endParaRPr lang="en-US" altLang="en-US"/>
          </a:p>
        </p:txBody>
      </p:sp>
    </p:spTree>
    <p:extLst>
      <p:ext uri="{BB962C8B-B14F-4D97-AF65-F5344CB8AC3E}">
        <p14:creationId xmlns:p14="http://schemas.microsoft.com/office/powerpoint/2010/main" val="1652453437"/>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obj" preserve="1">
  <p:cSld name="Housekeeping (Bullets)">
    <p:spTree>
      <p:nvGrpSpPr>
        <p:cNvPr id="1" name=""/>
        <p:cNvGrpSpPr/>
        <p:nvPr/>
      </p:nvGrpSpPr>
      <p:grpSpPr>
        <a:xfrm>
          <a:off x="0" y="0"/>
          <a:ext cx="0" cy="0"/>
          <a:chOff x="0" y="0"/>
          <a:chExt cx="0" cy="0"/>
        </a:xfrm>
      </p:grpSpPr>
      <p:cxnSp>
        <p:nvCxnSpPr>
          <p:cNvPr id="4" name="Straight Connector 3">
            <a:extLst>
              <a:ext uri="{FF2B5EF4-FFF2-40B4-BE49-F238E27FC236}">
                <a16:creationId xmlns:a16="http://schemas.microsoft.com/office/drawing/2014/main" id="{B5C6C8F3-EA38-4110-9550-5D3599DD249E}"/>
              </a:ext>
            </a:extLst>
          </p:cNvPr>
          <p:cNvCxnSpPr/>
          <p:nvPr userDrawn="1"/>
        </p:nvCxnSpPr>
        <p:spPr>
          <a:xfrm>
            <a:off x="914400" y="1600200"/>
            <a:ext cx="10363200" cy="1588"/>
          </a:xfrm>
          <a:prstGeom prst="line">
            <a:avLst/>
          </a:prstGeom>
          <a:ln>
            <a:solidFill>
              <a:schemeClr val="bg1">
                <a:lumMod val="85000"/>
              </a:schemeClr>
            </a:solidFill>
          </a:ln>
        </p:spPr>
        <p:style>
          <a:lnRef idx="1">
            <a:schemeClr val="accent2"/>
          </a:lnRef>
          <a:fillRef idx="0">
            <a:schemeClr val="accent2"/>
          </a:fillRef>
          <a:effectRef idx="0">
            <a:schemeClr val="accent2"/>
          </a:effectRef>
          <a:fontRef idx="minor">
            <a:schemeClr val="tx1"/>
          </a:fontRef>
        </p:style>
      </p:cxnSp>
      <p:sp>
        <p:nvSpPr>
          <p:cNvPr id="2" name="Title 1"/>
          <p:cNvSpPr>
            <a:spLocks noGrp="1"/>
          </p:cNvSpPr>
          <p:nvPr>
            <p:ph type="title"/>
          </p:nvPr>
        </p:nvSpPr>
        <p:spPr>
          <a:xfrm>
            <a:off x="914400" y="987552"/>
            <a:ext cx="10363200" cy="457200"/>
          </a:xfrm>
        </p:spPr>
        <p:txBody>
          <a:bodyPr>
            <a:normAutofit/>
          </a:bodyPr>
          <a:lstStyle>
            <a:lvl1pPr>
              <a:defRPr sz="2200" i="1">
                <a:solidFill>
                  <a:schemeClr val="bg1">
                    <a:lumMod val="50000"/>
                  </a:schemeClr>
                </a:solidFill>
                <a:latin typeface="Adobe Garamond Pro" pitchFamily="18" charset="0"/>
              </a:defRPr>
            </a:lvl1pPr>
          </a:lstStyle>
          <a:p>
            <a:r>
              <a:rPr lang="en-US"/>
              <a:t>Click to edit Master title style</a:t>
            </a:r>
            <a:endParaRPr lang="en-US" dirty="0"/>
          </a:p>
        </p:txBody>
      </p:sp>
      <p:sp>
        <p:nvSpPr>
          <p:cNvPr id="3" name="Content Placeholder 2"/>
          <p:cNvSpPr>
            <a:spLocks noGrp="1"/>
          </p:cNvSpPr>
          <p:nvPr>
            <p:ph idx="1"/>
          </p:nvPr>
        </p:nvSpPr>
        <p:spPr/>
        <p:txBody>
          <a:bodyPr/>
          <a:lstStyle>
            <a:lvl1pPr marL="0" indent="0">
              <a:buNone/>
              <a:defRPr sz="1500"/>
            </a:lvl1pPr>
            <a:lvl2pPr marL="347472" indent="-347472">
              <a:buFont typeface="Arial" pitchFamily="34" charset="0"/>
              <a:buChar char="•"/>
              <a:defRPr lang="en-US" dirty="0" smtClean="0"/>
            </a:lvl2pPr>
            <a:lvl3pPr>
              <a:buFont typeface="Trebuchet MS" pitchFamily="34" charset="0"/>
              <a:buChar char="―"/>
              <a:defRPr/>
            </a:lvl3pPr>
            <a:lvl4pPr>
              <a:buFont typeface="Trebuchet MS" pitchFamily="34" charset="0"/>
              <a:buChar char="―"/>
              <a:defRPr/>
            </a:lvl4pPr>
            <a:lvl5pPr>
              <a:buFont typeface="Trebuchet MS" pitchFamily="34" charset="0"/>
              <a:buChar char="―"/>
              <a:defRPr/>
            </a:lvl5pPr>
          </a:lstStyle>
          <a:p>
            <a:pPr lvl="0"/>
            <a:r>
              <a:rPr lang="en-US" dirty="0"/>
              <a:t>Click to edit Master text styles</a:t>
            </a:r>
          </a:p>
          <a:p>
            <a:pPr lvl="1"/>
            <a:r>
              <a:rPr lang="en-US" dirty="0"/>
              <a:t>Second level</a:t>
            </a:r>
          </a:p>
          <a:p>
            <a:pPr lvl="1"/>
            <a:r>
              <a:rPr lang="en-US" dirty="0"/>
              <a:t>Third level</a:t>
            </a:r>
          </a:p>
          <a:p>
            <a:pPr lvl="2"/>
            <a:r>
              <a:rPr lang="en-US" dirty="0"/>
              <a:t>Fourth level</a:t>
            </a:r>
          </a:p>
          <a:p>
            <a:pPr lvl="3"/>
            <a:r>
              <a:rPr lang="en-US" dirty="0"/>
              <a:t>Fifth level</a:t>
            </a:r>
          </a:p>
        </p:txBody>
      </p:sp>
      <p:sp>
        <p:nvSpPr>
          <p:cNvPr id="5" name="Slide Number Placeholder 5">
            <a:extLst>
              <a:ext uri="{FF2B5EF4-FFF2-40B4-BE49-F238E27FC236}">
                <a16:creationId xmlns:a16="http://schemas.microsoft.com/office/drawing/2014/main" id="{B36D5E1A-4B21-4E02-B067-1FA4D6BB8F9C}"/>
              </a:ext>
            </a:extLst>
          </p:cNvPr>
          <p:cNvSpPr>
            <a:spLocks noGrp="1"/>
          </p:cNvSpPr>
          <p:nvPr>
            <p:ph type="sldNum" sz="quarter" idx="10"/>
          </p:nvPr>
        </p:nvSpPr>
        <p:spPr/>
        <p:txBody>
          <a:bodyPr/>
          <a:lstStyle>
            <a:lvl1pPr>
              <a:defRPr/>
            </a:lvl1pPr>
          </a:lstStyle>
          <a:p>
            <a:fld id="{19D7928B-83BE-4BF5-BF91-E7FBE364F40E}" type="slidenum">
              <a:rPr lang="en-US" altLang="en-US"/>
              <a:pPr/>
              <a:t>‹#›</a:t>
            </a:fld>
            <a:endParaRPr lang="en-US" altLang="en-US"/>
          </a:p>
        </p:txBody>
      </p:sp>
    </p:spTree>
    <p:extLst>
      <p:ext uri="{BB962C8B-B14F-4D97-AF65-F5344CB8AC3E}">
        <p14:creationId xmlns:p14="http://schemas.microsoft.com/office/powerpoint/2010/main" val="432357"/>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showMasterSp="0" type="blank">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6808104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DE08FF-ABE2-4B7D-A434-C7C12E7BA78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551D06E-4479-41BA-9B69-2227E3E3A5C2}"/>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4BC889C0-963D-4E30-B04A-7AA6B4EC063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62E49CD9-5C83-4415-AF40-6F78953C4A57}"/>
              </a:ext>
            </a:extLst>
          </p:cNvPr>
          <p:cNvSpPr>
            <a:spLocks noGrp="1"/>
          </p:cNvSpPr>
          <p:nvPr>
            <p:ph type="dt" sz="half" idx="10"/>
          </p:nvPr>
        </p:nvSpPr>
        <p:spPr/>
        <p:txBody>
          <a:bodyPr/>
          <a:lstStyle/>
          <a:p>
            <a:endParaRPr lang="en-US" dirty="0"/>
          </a:p>
        </p:txBody>
      </p:sp>
      <p:sp>
        <p:nvSpPr>
          <p:cNvPr id="6" name="Footer Placeholder 5">
            <a:extLst>
              <a:ext uri="{FF2B5EF4-FFF2-40B4-BE49-F238E27FC236}">
                <a16:creationId xmlns:a16="http://schemas.microsoft.com/office/drawing/2014/main" id="{7C5EABD6-EB6B-43B2-BAC6-334C499EE086}"/>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96C0D954-B012-427E-9BBE-3E39A03724CD}"/>
              </a:ext>
            </a:extLst>
          </p:cNvPr>
          <p:cNvSpPr>
            <a:spLocks noGrp="1"/>
          </p:cNvSpPr>
          <p:nvPr>
            <p:ph type="sldNum" sz="quarter" idx="12"/>
          </p:nvPr>
        </p:nvSpPr>
        <p:spPr/>
        <p:txBody>
          <a:bodyPr/>
          <a:lstStyle/>
          <a:p>
            <a:fld id="{B0C875D8-36C2-463B-860A-3401E9DF4664}" type="slidenum">
              <a:rPr lang="en-US" smtClean="0"/>
              <a:t>‹#›</a:t>
            </a:fld>
            <a:endParaRPr lang="en-US" dirty="0"/>
          </a:p>
        </p:txBody>
      </p:sp>
    </p:spTree>
    <p:extLst>
      <p:ext uri="{BB962C8B-B14F-4D97-AF65-F5344CB8AC3E}">
        <p14:creationId xmlns:p14="http://schemas.microsoft.com/office/powerpoint/2010/main" val="330480259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FD1869-FA39-455A-87CF-6F78600B35E9}"/>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8DBB7F37-97E6-491B-8EEA-1480A65E02A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0DEC4435-65A7-4A04-A099-DCAF56C3A12C}"/>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2A08BFD6-A11D-47DD-A234-DF8FB37EB0C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E8C468C6-83D2-45DC-AA08-44905509EA8F}"/>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D561B138-E3A2-4788-9FF4-834FA518349C}"/>
              </a:ext>
            </a:extLst>
          </p:cNvPr>
          <p:cNvSpPr>
            <a:spLocks noGrp="1"/>
          </p:cNvSpPr>
          <p:nvPr>
            <p:ph type="dt" sz="half" idx="10"/>
          </p:nvPr>
        </p:nvSpPr>
        <p:spPr/>
        <p:txBody>
          <a:bodyPr/>
          <a:lstStyle/>
          <a:p>
            <a:endParaRPr lang="en-US" dirty="0"/>
          </a:p>
        </p:txBody>
      </p:sp>
      <p:sp>
        <p:nvSpPr>
          <p:cNvPr id="8" name="Footer Placeholder 7">
            <a:extLst>
              <a:ext uri="{FF2B5EF4-FFF2-40B4-BE49-F238E27FC236}">
                <a16:creationId xmlns:a16="http://schemas.microsoft.com/office/drawing/2014/main" id="{EECAE218-E749-4B24-93DB-9187F1C4231D}"/>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6A83A83E-0F78-4C3D-B9F5-C152AF66BDA8}"/>
              </a:ext>
            </a:extLst>
          </p:cNvPr>
          <p:cNvSpPr>
            <a:spLocks noGrp="1"/>
          </p:cNvSpPr>
          <p:nvPr>
            <p:ph type="sldNum" sz="quarter" idx="12"/>
          </p:nvPr>
        </p:nvSpPr>
        <p:spPr/>
        <p:txBody>
          <a:bodyPr/>
          <a:lstStyle/>
          <a:p>
            <a:fld id="{B0C875D8-36C2-463B-860A-3401E9DF4664}" type="slidenum">
              <a:rPr lang="en-US" smtClean="0"/>
              <a:t>‹#›</a:t>
            </a:fld>
            <a:endParaRPr lang="en-US" dirty="0"/>
          </a:p>
        </p:txBody>
      </p:sp>
    </p:spTree>
    <p:extLst>
      <p:ext uri="{BB962C8B-B14F-4D97-AF65-F5344CB8AC3E}">
        <p14:creationId xmlns:p14="http://schemas.microsoft.com/office/powerpoint/2010/main" val="33904580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03287B-4BFC-4EE6-9B33-ECAE7267DF3A}"/>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9FD7BDDA-221E-44B0-BE94-43A1C92CFC0A}"/>
              </a:ext>
            </a:extLst>
          </p:cNvPr>
          <p:cNvSpPr>
            <a:spLocks noGrp="1"/>
          </p:cNvSpPr>
          <p:nvPr>
            <p:ph type="dt" sz="half" idx="10"/>
          </p:nvPr>
        </p:nvSpPr>
        <p:spPr/>
        <p:txBody>
          <a:bodyPr/>
          <a:lstStyle/>
          <a:p>
            <a:endParaRPr lang="en-US" dirty="0"/>
          </a:p>
        </p:txBody>
      </p:sp>
      <p:sp>
        <p:nvSpPr>
          <p:cNvPr id="4" name="Footer Placeholder 3">
            <a:extLst>
              <a:ext uri="{FF2B5EF4-FFF2-40B4-BE49-F238E27FC236}">
                <a16:creationId xmlns:a16="http://schemas.microsoft.com/office/drawing/2014/main" id="{6EAA3864-1792-4D93-AE6A-4D186B985497}"/>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B6D235AC-CDBE-4ED9-9C54-41D3B2780FEC}"/>
              </a:ext>
            </a:extLst>
          </p:cNvPr>
          <p:cNvSpPr>
            <a:spLocks noGrp="1"/>
          </p:cNvSpPr>
          <p:nvPr>
            <p:ph type="sldNum" sz="quarter" idx="12"/>
          </p:nvPr>
        </p:nvSpPr>
        <p:spPr/>
        <p:txBody>
          <a:bodyPr/>
          <a:lstStyle/>
          <a:p>
            <a:fld id="{B0C875D8-36C2-463B-860A-3401E9DF4664}" type="slidenum">
              <a:rPr lang="en-US" smtClean="0"/>
              <a:t>‹#›</a:t>
            </a:fld>
            <a:endParaRPr lang="en-US" dirty="0"/>
          </a:p>
        </p:txBody>
      </p:sp>
    </p:spTree>
    <p:extLst>
      <p:ext uri="{BB962C8B-B14F-4D97-AF65-F5344CB8AC3E}">
        <p14:creationId xmlns:p14="http://schemas.microsoft.com/office/powerpoint/2010/main" val="43481965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67A0EC2-853A-4DDD-BF4E-D0F9BB0E222E}"/>
              </a:ext>
            </a:extLst>
          </p:cNvPr>
          <p:cNvSpPr>
            <a:spLocks noGrp="1"/>
          </p:cNvSpPr>
          <p:nvPr>
            <p:ph type="dt" sz="half" idx="10"/>
          </p:nvPr>
        </p:nvSpPr>
        <p:spPr/>
        <p:txBody>
          <a:bodyPr/>
          <a:lstStyle/>
          <a:p>
            <a:endParaRPr lang="en-US" dirty="0"/>
          </a:p>
        </p:txBody>
      </p:sp>
      <p:sp>
        <p:nvSpPr>
          <p:cNvPr id="3" name="Footer Placeholder 2">
            <a:extLst>
              <a:ext uri="{FF2B5EF4-FFF2-40B4-BE49-F238E27FC236}">
                <a16:creationId xmlns:a16="http://schemas.microsoft.com/office/drawing/2014/main" id="{CA923493-B818-4085-9A72-8DA7C8ACB074}"/>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B6AA337B-6985-47AB-85DE-645C91F54662}"/>
              </a:ext>
            </a:extLst>
          </p:cNvPr>
          <p:cNvSpPr>
            <a:spLocks noGrp="1"/>
          </p:cNvSpPr>
          <p:nvPr>
            <p:ph type="sldNum" sz="quarter" idx="12"/>
          </p:nvPr>
        </p:nvSpPr>
        <p:spPr/>
        <p:txBody>
          <a:bodyPr/>
          <a:lstStyle/>
          <a:p>
            <a:fld id="{B0C875D8-36C2-463B-860A-3401E9DF4664}" type="slidenum">
              <a:rPr lang="en-US" smtClean="0"/>
              <a:t>‹#›</a:t>
            </a:fld>
            <a:endParaRPr lang="en-US" dirty="0"/>
          </a:p>
        </p:txBody>
      </p:sp>
    </p:spTree>
    <p:extLst>
      <p:ext uri="{BB962C8B-B14F-4D97-AF65-F5344CB8AC3E}">
        <p14:creationId xmlns:p14="http://schemas.microsoft.com/office/powerpoint/2010/main" val="8022968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0FBBE1-90F6-4576-8CA2-C2EEA25154B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1C6D5BAE-ECFA-4691-B01F-6D08D06419A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B71BE5DC-957C-4C3E-A303-4E13568C4B8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C9B8CE5-A907-46FB-B4D9-C04CCAEE72D6}"/>
              </a:ext>
            </a:extLst>
          </p:cNvPr>
          <p:cNvSpPr>
            <a:spLocks noGrp="1"/>
          </p:cNvSpPr>
          <p:nvPr>
            <p:ph type="dt" sz="half" idx="10"/>
          </p:nvPr>
        </p:nvSpPr>
        <p:spPr/>
        <p:txBody>
          <a:bodyPr/>
          <a:lstStyle/>
          <a:p>
            <a:endParaRPr lang="en-US" dirty="0"/>
          </a:p>
        </p:txBody>
      </p:sp>
      <p:sp>
        <p:nvSpPr>
          <p:cNvPr id="6" name="Footer Placeholder 5">
            <a:extLst>
              <a:ext uri="{FF2B5EF4-FFF2-40B4-BE49-F238E27FC236}">
                <a16:creationId xmlns:a16="http://schemas.microsoft.com/office/drawing/2014/main" id="{30EAE552-C868-454C-BBCD-DF56B6BC3D7D}"/>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AE609F76-33A9-4C10-AAD8-39D69BD51B31}"/>
              </a:ext>
            </a:extLst>
          </p:cNvPr>
          <p:cNvSpPr>
            <a:spLocks noGrp="1"/>
          </p:cNvSpPr>
          <p:nvPr>
            <p:ph type="sldNum" sz="quarter" idx="12"/>
          </p:nvPr>
        </p:nvSpPr>
        <p:spPr/>
        <p:txBody>
          <a:bodyPr/>
          <a:lstStyle/>
          <a:p>
            <a:fld id="{B0C875D8-36C2-463B-860A-3401E9DF4664}" type="slidenum">
              <a:rPr lang="en-US" smtClean="0"/>
              <a:t>‹#›</a:t>
            </a:fld>
            <a:endParaRPr lang="en-US" dirty="0"/>
          </a:p>
        </p:txBody>
      </p:sp>
    </p:spTree>
    <p:extLst>
      <p:ext uri="{BB962C8B-B14F-4D97-AF65-F5344CB8AC3E}">
        <p14:creationId xmlns:p14="http://schemas.microsoft.com/office/powerpoint/2010/main" val="12479675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50624F-973C-42E1-B6D8-33AE1A1D34C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FF3AC4E3-ACE9-4719-A04D-440C032708A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a:extLst>
              <a:ext uri="{FF2B5EF4-FFF2-40B4-BE49-F238E27FC236}">
                <a16:creationId xmlns:a16="http://schemas.microsoft.com/office/drawing/2014/main" id="{838DD1F4-6928-4FBC-B2F4-00E396C9205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4C1BE5E-8024-462D-BB46-C34E7DED8DD6}"/>
              </a:ext>
            </a:extLst>
          </p:cNvPr>
          <p:cNvSpPr>
            <a:spLocks noGrp="1"/>
          </p:cNvSpPr>
          <p:nvPr>
            <p:ph type="dt" sz="half" idx="10"/>
          </p:nvPr>
        </p:nvSpPr>
        <p:spPr/>
        <p:txBody>
          <a:bodyPr/>
          <a:lstStyle/>
          <a:p>
            <a:endParaRPr lang="en-US" dirty="0"/>
          </a:p>
        </p:txBody>
      </p:sp>
      <p:sp>
        <p:nvSpPr>
          <p:cNvPr id="6" name="Footer Placeholder 5">
            <a:extLst>
              <a:ext uri="{FF2B5EF4-FFF2-40B4-BE49-F238E27FC236}">
                <a16:creationId xmlns:a16="http://schemas.microsoft.com/office/drawing/2014/main" id="{1DA208A8-F3B6-44C0-8B33-7F230FDE484A}"/>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A17A61D5-44C2-436F-92BD-B7FD00B4E640}"/>
              </a:ext>
            </a:extLst>
          </p:cNvPr>
          <p:cNvSpPr>
            <a:spLocks noGrp="1"/>
          </p:cNvSpPr>
          <p:nvPr>
            <p:ph type="sldNum" sz="quarter" idx="12"/>
          </p:nvPr>
        </p:nvSpPr>
        <p:spPr/>
        <p:txBody>
          <a:bodyPr/>
          <a:lstStyle/>
          <a:p>
            <a:fld id="{B0C875D8-36C2-463B-860A-3401E9DF4664}" type="slidenum">
              <a:rPr lang="en-US" smtClean="0"/>
              <a:t>‹#›</a:t>
            </a:fld>
            <a:endParaRPr lang="en-US" dirty="0"/>
          </a:p>
        </p:txBody>
      </p:sp>
    </p:spTree>
    <p:extLst>
      <p:ext uri="{BB962C8B-B14F-4D97-AF65-F5344CB8AC3E}">
        <p14:creationId xmlns:p14="http://schemas.microsoft.com/office/powerpoint/2010/main" val="27071005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image" Target="../media/image1.jpeg"/><Relationship Id="rId3" Type="http://schemas.openxmlformats.org/officeDocument/2006/relationships/slideLayout" Target="../slideLayouts/slideLayout15.xml"/><Relationship Id="rId7" Type="http://schemas.openxmlformats.org/officeDocument/2006/relationships/theme" Target="../theme/theme2.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5" Type="http://schemas.openxmlformats.org/officeDocument/2006/relationships/slideLayout" Target="../slideLayouts/slideLayout17.xml"/><Relationship Id="rId4" Type="http://schemas.openxmlformats.org/officeDocument/2006/relationships/slideLayout" Target="../slideLayouts/slideLayout16.xml"/></Relationships>
</file>

<file path=ppt/slideMasters/_rels/slideMaster3.xml.rels><?xml version="1.0" encoding="UTF-8" standalone="yes"?>
<Relationships xmlns="http://schemas.openxmlformats.org/package/2006/relationships"><Relationship Id="rId8" Type="http://schemas.openxmlformats.org/officeDocument/2006/relationships/image" Target="../media/image1.jpeg"/><Relationship Id="rId3" Type="http://schemas.openxmlformats.org/officeDocument/2006/relationships/slideLayout" Target="../slideLayouts/slideLayout21.xml"/><Relationship Id="rId7" Type="http://schemas.openxmlformats.org/officeDocument/2006/relationships/theme" Target="../theme/theme3.xml"/><Relationship Id="rId2" Type="http://schemas.openxmlformats.org/officeDocument/2006/relationships/slideLayout" Target="../slideLayouts/slideLayout20.xml"/><Relationship Id="rId1" Type="http://schemas.openxmlformats.org/officeDocument/2006/relationships/slideLayout" Target="../slideLayouts/slideLayout19.xml"/><Relationship Id="rId6" Type="http://schemas.openxmlformats.org/officeDocument/2006/relationships/slideLayout" Target="../slideLayouts/slideLayout24.xml"/><Relationship Id="rId5" Type="http://schemas.openxmlformats.org/officeDocument/2006/relationships/slideLayout" Target="../slideLayouts/slideLayout23.xml"/><Relationship Id="rId4" Type="http://schemas.openxmlformats.org/officeDocument/2006/relationships/slideLayout" Target="../slideLayouts/slideLayout22.xml"/></Relationships>
</file>

<file path=ppt/slideMasters/_rels/slideMaster4.xml.rels><?xml version="1.0" encoding="UTF-8" standalone="yes"?>
<Relationships xmlns="http://schemas.openxmlformats.org/package/2006/relationships"><Relationship Id="rId3" Type="http://schemas.openxmlformats.org/officeDocument/2006/relationships/slideLayout" Target="../slideLayouts/slideLayout27.xml"/><Relationship Id="rId7" Type="http://schemas.openxmlformats.org/officeDocument/2006/relationships/image" Target="../media/image1.jpeg"/><Relationship Id="rId2" Type="http://schemas.openxmlformats.org/officeDocument/2006/relationships/slideLayout" Target="../slideLayouts/slideLayout26.xml"/><Relationship Id="rId1" Type="http://schemas.openxmlformats.org/officeDocument/2006/relationships/slideLayout" Target="../slideLayouts/slideLayout25.xml"/><Relationship Id="rId6" Type="http://schemas.openxmlformats.org/officeDocument/2006/relationships/theme" Target="../theme/theme4.xml"/><Relationship Id="rId5" Type="http://schemas.openxmlformats.org/officeDocument/2006/relationships/slideLayout" Target="../slideLayouts/slideLayout29.xml"/><Relationship Id="rId4" Type="http://schemas.openxmlformats.org/officeDocument/2006/relationships/slideLayout" Target="../slideLayouts/slideLayout28.xml"/></Relationships>
</file>

<file path=ppt/slideMasters/_rels/slideMaster5.xml.rels><?xml version="1.0" encoding="UTF-8" standalone="yes"?>
<Relationships xmlns="http://schemas.openxmlformats.org/package/2006/relationships"><Relationship Id="rId8" Type="http://schemas.openxmlformats.org/officeDocument/2006/relationships/image" Target="../media/image1.jpeg"/><Relationship Id="rId3" Type="http://schemas.openxmlformats.org/officeDocument/2006/relationships/slideLayout" Target="../slideLayouts/slideLayout32.xml"/><Relationship Id="rId7" Type="http://schemas.openxmlformats.org/officeDocument/2006/relationships/theme" Target="../theme/theme5.xml"/><Relationship Id="rId2" Type="http://schemas.openxmlformats.org/officeDocument/2006/relationships/slideLayout" Target="../slideLayouts/slideLayout31.xml"/><Relationship Id="rId1" Type="http://schemas.openxmlformats.org/officeDocument/2006/relationships/slideLayout" Target="../slideLayouts/slideLayout30.xml"/><Relationship Id="rId6" Type="http://schemas.openxmlformats.org/officeDocument/2006/relationships/slideLayout" Target="../slideLayouts/slideLayout35.xml"/><Relationship Id="rId5" Type="http://schemas.openxmlformats.org/officeDocument/2006/relationships/slideLayout" Target="../slideLayouts/slideLayout34.xml"/><Relationship Id="rId4" Type="http://schemas.openxmlformats.org/officeDocument/2006/relationships/slideLayout" Target="../slideLayouts/slideLayout3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DEBEEF3-AB18-410A-B703-22726E17309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E1DCF625-D0C6-4583-967B-951F191B46D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550136B-5753-4BB3-81F8-7820B2E9396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US" dirty="0"/>
          </a:p>
        </p:txBody>
      </p:sp>
      <p:sp>
        <p:nvSpPr>
          <p:cNvPr id="5" name="Footer Placeholder 4">
            <a:extLst>
              <a:ext uri="{FF2B5EF4-FFF2-40B4-BE49-F238E27FC236}">
                <a16:creationId xmlns:a16="http://schemas.microsoft.com/office/drawing/2014/main" id="{6B521AC6-19A4-4444-A59B-EC5375DBA65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a:extLst>
              <a:ext uri="{FF2B5EF4-FFF2-40B4-BE49-F238E27FC236}">
                <a16:creationId xmlns:a16="http://schemas.microsoft.com/office/drawing/2014/main" id="{02FA1C27-3729-4CC8-97D6-0DFC0C1DBEC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0C875D8-36C2-463B-860A-3401E9DF4664}" type="slidenum">
              <a:rPr lang="en-US" smtClean="0"/>
              <a:t>‹#›</a:t>
            </a:fld>
            <a:endParaRPr lang="en-US" dirty="0"/>
          </a:p>
        </p:txBody>
      </p:sp>
    </p:spTree>
    <p:extLst>
      <p:ext uri="{BB962C8B-B14F-4D97-AF65-F5344CB8AC3E}">
        <p14:creationId xmlns:p14="http://schemas.microsoft.com/office/powerpoint/2010/main" val="204302611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6146" name="Picture 7" descr="foooter.jpg">
            <a:extLst>
              <a:ext uri="{FF2B5EF4-FFF2-40B4-BE49-F238E27FC236}">
                <a16:creationId xmlns:a16="http://schemas.microsoft.com/office/drawing/2014/main" id="{A6B4A128-D3F8-4963-92CE-CE6771F4979B}"/>
              </a:ext>
            </a:extLst>
          </p:cNvPr>
          <p:cNvPicPr>
            <a:picLocks noChangeAspect="1"/>
          </p:cNvPicPr>
          <p:nvPr userDrawn="1"/>
        </p:nvPicPr>
        <p:blipFill>
          <a:blip r:embed="rId8">
            <a:extLst>
              <a:ext uri="{28A0092B-C50C-407E-A947-70E740481C1C}">
                <a14:useLocalDpi xmlns:a14="http://schemas.microsoft.com/office/drawing/2010/main" val="0"/>
              </a:ext>
            </a:extLst>
          </a:blip>
          <a:srcRect/>
          <a:stretch>
            <a:fillRect/>
          </a:stretch>
        </p:blipFill>
        <p:spPr bwMode="auto">
          <a:xfrm>
            <a:off x="0" y="6400801"/>
            <a:ext cx="12192000" cy="390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147" name="Title Placeholder 1">
            <a:extLst>
              <a:ext uri="{FF2B5EF4-FFF2-40B4-BE49-F238E27FC236}">
                <a16:creationId xmlns:a16="http://schemas.microsoft.com/office/drawing/2014/main" id="{30D479B6-6DC9-4281-BA8E-05151DCB06EF}"/>
              </a:ext>
            </a:extLst>
          </p:cNvPr>
          <p:cNvSpPr>
            <a:spLocks noGrp="1"/>
          </p:cNvSpPr>
          <p:nvPr>
            <p:ph type="title"/>
          </p:nvPr>
        </p:nvSpPr>
        <p:spPr bwMode="auto">
          <a:xfrm>
            <a:off x="914400" y="762000"/>
            <a:ext cx="10363200"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en-US" altLang="en-US"/>
              <a:t>Slide Title</a:t>
            </a:r>
          </a:p>
        </p:txBody>
      </p:sp>
      <p:sp>
        <p:nvSpPr>
          <p:cNvPr id="6148" name="Text Placeholder 2">
            <a:extLst>
              <a:ext uri="{FF2B5EF4-FFF2-40B4-BE49-F238E27FC236}">
                <a16:creationId xmlns:a16="http://schemas.microsoft.com/office/drawing/2014/main" id="{2E180280-5F13-4F44-8D62-8A4614733813}"/>
              </a:ext>
            </a:extLst>
          </p:cNvPr>
          <p:cNvSpPr>
            <a:spLocks noGrp="1"/>
          </p:cNvSpPr>
          <p:nvPr>
            <p:ph type="body" idx="1"/>
          </p:nvPr>
        </p:nvSpPr>
        <p:spPr bwMode="auto">
          <a:xfrm>
            <a:off x="914400" y="1752601"/>
            <a:ext cx="10363200" cy="3959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18288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6" name="Slide Number Placeholder 5">
            <a:extLst>
              <a:ext uri="{FF2B5EF4-FFF2-40B4-BE49-F238E27FC236}">
                <a16:creationId xmlns:a16="http://schemas.microsoft.com/office/drawing/2014/main" id="{0931BCA3-FCB0-4213-998C-9E1B37CCE6F2}"/>
              </a:ext>
            </a:extLst>
          </p:cNvPr>
          <p:cNvSpPr>
            <a:spLocks noGrp="1"/>
          </p:cNvSpPr>
          <p:nvPr>
            <p:ph type="sldNum" sz="quarter" idx="4"/>
          </p:nvPr>
        </p:nvSpPr>
        <p:spPr>
          <a:xfrm>
            <a:off x="914400" y="6473826"/>
            <a:ext cx="914400" cy="320675"/>
          </a:xfrm>
          <a:prstGeom prst="rect">
            <a:avLst/>
          </a:prstGeom>
        </p:spPr>
        <p:txBody>
          <a:bodyPr vert="horz" wrap="square" lIns="91440" tIns="45720" rIns="91440" bIns="45720" numCol="1" anchor="ctr" anchorCtr="0" compatLnSpc="1">
            <a:prstTxWarp prst="textNoShape">
              <a:avLst/>
            </a:prstTxWarp>
          </a:bodyPr>
          <a:lstStyle>
            <a:lvl1pPr algn="ctr">
              <a:defRPr sz="1000">
                <a:solidFill>
                  <a:srgbClr val="939293"/>
                </a:solidFill>
                <a:cs typeface="Arial" panose="020B0604020202020204" pitchFamily="34" charset="0"/>
              </a:defRPr>
            </a:lvl1pPr>
          </a:lstStyle>
          <a:p>
            <a:fld id="{AA268B1D-857F-4E48-956C-32C8EBDF43C0}" type="slidenum">
              <a:rPr lang="en-US" altLang="en-US"/>
              <a:pPr/>
              <a:t>‹#›</a:t>
            </a:fld>
            <a:endParaRPr lang="en-US" altLang="en-US"/>
          </a:p>
        </p:txBody>
      </p:sp>
    </p:spTree>
    <p:extLst>
      <p:ext uri="{BB962C8B-B14F-4D97-AF65-F5344CB8AC3E}">
        <p14:creationId xmlns:p14="http://schemas.microsoft.com/office/powerpoint/2010/main" val="3675195052"/>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Lst>
  <p:hf hdr="0" ftr="0" dt="0"/>
  <p:txStyles>
    <p:titleStyle>
      <a:lvl1pPr algn="l" rtl="0" eaLnBrk="0" fontAlgn="base" hangingPunct="0">
        <a:spcBef>
          <a:spcPct val="0"/>
        </a:spcBef>
        <a:spcAft>
          <a:spcPct val="0"/>
        </a:spcAft>
        <a:defRPr sz="2200" i="1" kern="1200">
          <a:solidFill>
            <a:srgbClr val="004B8D"/>
          </a:solidFill>
          <a:latin typeface="Adobe Garamond Pro" pitchFamily="18" charset="0"/>
          <a:ea typeface="+mj-ea"/>
          <a:cs typeface="+mj-cs"/>
        </a:defRPr>
      </a:lvl1pPr>
      <a:lvl2pPr algn="l" rtl="0" eaLnBrk="0" fontAlgn="base" hangingPunct="0">
        <a:spcBef>
          <a:spcPct val="0"/>
        </a:spcBef>
        <a:spcAft>
          <a:spcPct val="0"/>
        </a:spcAft>
        <a:defRPr sz="2200" i="1">
          <a:solidFill>
            <a:srgbClr val="004B8D"/>
          </a:solidFill>
          <a:latin typeface="Adobe Garamond Pro" pitchFamily="18" charset="0"/>
        </a:defRPr>
      </a:lvl2pPr>
      <a:lvl3pPr algn="l" rtl="0" eaLnBrk="0" fontAlgn="base" hangingPunct="0">
        <a:spcBef>
          <a:spcPct val="0"/>
        </a:spcBef>
        <a:spcAft>
          <a:spcPct val="0"/>
        </a:spcAft>
        <a:defRPr sz="2200" i="1">
          <a:solidFill>
            <a:srgbClr val="004B8D"/>
          </a:solidFill>
          <a:latin typeface="Adobe Garamond Pro" pitchFamily="18" charset="0"/>
        </a:defRPr>
      </a:lvl3pPr>
      <a:lvl4pPr algn="l" rtl="0" eaLnBrk="0" fontAlgn="base" hangingPunct="0">
        <a:spcBef>
          <a:spcPct val="0"/>
        </a:spcBef>
        <a:spcAft>
          <a:spcPct val="0"/>
        </a:spcAft>
        <a:defRPr sz="2200" i="1">
          <a:solidFill>
            <a:srgbClr val="004B8D"/>
          </a:solidFill>
          <a:latin typeface="Adobe Garamond Pro" pitchFamily="18" charset="0"/>
        </a:defRPr>
      </a:lvl4pPr>
      <a:lvl5pPr algn="l" rtl="0" eaLnBrk="0" fontAlgn="base" hangingPunct="0">
        <a:spcBef>
          <a:spcPct val="0"/>
        </a:spcBef>
        <a:spcAft>
          <a:spcPct val="0"/>
        </a:spcAft>
        <a:defRPr sz="2200" i="1">
          <a:solidFill>
            <a:srgbClr val="004B8D"/>
          </a:solidFill>
          <a:latin typeface="Adobe Garamond Pro" pitchFamily="18" charset="0"/>
        </a:defRPr>
      </a:lvl5pPr>
      <a:lvl6pPr marL="457200" algn="l" rtl="0" fontAlgn="base">
        <a:spcBef>
          <a:spcPct val="0"/>
        </a:spcBef>
        <a:spcAft>
          <a:spcPct val="0"/>
        </a:spcAft>
        <a:defRPr sz="3200">
          <a:solidFill>
            <a:srgbClr val="004B8D"/>
          </a:solidFill>
          <a:latin typeface="Constantia" pitchFamily="18" charset="0"/>
        </a:defRPr>
      </a:lvl6pPr>
      <a:lvl7pPr marL="914400" algn="l" rtl="0" fontAlgn="base">
        <a:spcBef>
          <a:spcPct val="0"/>
        </a:spcBef>
        <a:spcAft>
          <a:spcPct val="0"/>
        </a:spcAft>
        <a:defRPr sz="3200">
          <a:solidFill>
            <a:srgbClr val="004B8D"/>
          </a:solidFill>
          <a:latin typeface="Constantia" pitchFamily="18" charset="0"/>
        </a:defRPr>
      </a:lvl7pPr>
      <a:lvl8pPr marL="1371600" algn="l" rtl="0" fontAlgn="base">
        <a:spcBef>
          <a:spcPct val="0"/>
        </a:spcBef>
        <a:spcAft>
          <a:spcPct val="0"/>
        </a:spcAft>
        <a:defRPr sz="3200">
          <a:solidFill>
            <a:srgbClr val="004B8D"/>
          </a:solidFill>
          <a:latin typeface="Constantia" pitchFamily="18" charset="0"/>
        </a:defRPr>
      </a:lvl8pPr>
      <a:lvl9pPr marL="1828800" algn="l" rtl="0" fontAlgn="base">
        <a:spcBef>
          <a:spcPct val="0"/>
        </a:spcBef>
        <a:spcAft>
          <a:spcPct val="0"/>
        </a:spcAft>
        <a:defRPr sz="3200">
          <a:solidFill>
            <a:srgbClr val="004B8D"/>
          </a:solidFill>
          <a:latin typeface="Constantia" pitchFamily="18" charset="0"/>
        </a:defRPr>
      </a:lvl9pPr>
    </p:titleStyle>
    <p:bodyStyle>
      <a:lvl1pPr marL="342900" indent="-342900" algn="l" rtl="0" eaLnBrk="0" fontAlgn="base" hangingPunct="0">
        <a:lnSpc>
          <a:spcPct val="112000"/>
        </a:lnSpc>
        <a:spcBef>
          <a:spcPct val="20000"/>
        </a:spcBef>
        <a:spcAft>
          <a:spcPct val="0"/>
        </a:spcAft>
        <a:buClr>
          <a:srgbClr val="004B8D"/>
        </a:buClr>
        <a:buFont typeface="Arial" panose="020B0604020202020204" pitchFamily="34" charset="0"/>
        <a:buChar char="•"/>
        <a:defRPr sz="1600" kern="1200">
          <a:solidFill>
            <a:srgbClr val="414042"/>
          </a:solidFill>
          <a:latin typeface="Trebuchet MS" pitchFamily="34" charset="0"/>
          <a:ea typeface="+mn-ea"/>
          <a:cs typeface="Arial" pitchFamily="34" charset="0"/>
        </a:defRPr>
      </a:lvl1pPr>
      <a:lvl2pPr marL="742950" indent="-285750" algn="l" rtl="0" eaLnBrk="0" fontAlgn="base" hangingPunct="0">
        <a:lnSpc>
          <a:spcPct val="112000"/>
        </a:lnSpc>
        <a:spcBef>
          <a:spcPct val="20000"/>
        </a:spcBef>
        <a:spcAft>
          <a:spcPct val="0"/>
        </a:spcAft>
        <a:buClr>
          <a:srgbClr val="004B8D"/>
        </a:buClr>
        <a:buFont typeface="Arial" panose="020B0604020202020204" pitchFamily="34" charset="0"/>
        <a:buChar char="•"/>
        <a:defRPr sz="1600" kern="1200">
          <a:solidFill>
            <a:srgbClr val="414042"/>
          </a:solidFill>
          <a:latin typeface="Trebuchet MS" pitchFamily="34" charset="0"/>
          <a:ea typeface="+mn-ea"/>
          <a:cs typeface="Arial" pitchFamily="34" charset="0"/>
        </a:defRPr>
      </a:lvl2pPr>
      <a:lvl3pPr marL="1143000" indent="-228600" algn="l" rtl="0" eaLnBrk="0" fontAlgn="base" hangingPunct="0">
        <a:lnSpc>
          <a:spcPct val="112000"/>
        </a:lnSpc>
        <a:spcBef>
          <a:spcPct val="20000"/>
        </a:spcBef>
        <a:spcAft>
          <a:spcPct val="0"/>
        </a:spcAft>
        <a:buClr>
          <a:srgbClr val="004B8D"/>
        </a:buClr>
        <a:buFont typeface="Trebuchet MS" panose="020B0603020202020204" pitchFamily="34" charset="0"/>
        <a:buChar char="―"/>
        <a:defRPr sz="1600" kern="1200">
          <a:solidFill>
            <a:srgbClr val="414042"/>
          </a:solidFill>
          <a:latin typeface="Trebuchet MS" pitchFamily="34" charset="0"/>
          <a:ea typeface="+mn-ea"/>
          <a:cs typeface="Arial" pitchFamily="34" charset="0"/>
        </a:defRPr>
      </a:lvl3pPr>
      <a:lvl4pPr marL="1600200" indent="-228600" algn="l" rtl="0" eaLnBrk="0" fontAlgn="base" hangingPunct="0">
        <a:lnSpc>
          <a:spcPct val="112000"/>
        </a:lnSpc>
        <a:spcBef>
          <a:spcPct val="20000"/>
        </a:spcBef>
        <a:spcAft>
          <a:spcPct val="0"/>
        </a:spcAft>
        <a:buClr>
          <a:srgbClr val="004B8D"/>
        </a:buClr>
        <a:buFont typeface="Trebuchet MS" panose="020B0603020202020204" pitchFamily="34" charset="0"/>
        <a:buChar char="―"/>
        <a:defRPr sz="1600" kern="1200">
          <a:solidFill>
            <a:srgbClr val="414042"/>
          </a:solidFill>
          <a:latin typeface="Trebuchet MS" pitchFamily="34" charset="0"/>
          <a:ea typeface="+mn-ea"/>
          <a:cs typeface="Arial" pitchFamily="34" charset="0"/>
        </a:defRPr>
      </a:lvl4pPr>
      <a:lvl5pPr marL="2057400" indent="-228600" algn="l" rtl="0" eaLnBrk="0" fontAlgn="base" hangingPunct="0">
        <a:lnSpc>
          <a:spcPct val="112000"/>
        </a:lnSpc>
        <a:spcBef>
          <a:spcPct val="20000"/>
        </a:spcBef>
        <a:spcAft>
          <a:spcPct val="0"/>
        </a:spcAft>
        <a:buClr>
          <a:srgbClr val="004B8D"/>
        </a:buClr>
        <a:buFont typeface="Trebuchet MS" panose="020B0603020202020204" pitchFamily="34" charset="0"/>
        <a:buChar char="―"/>
        <a:defRPr sz="1600" kern="1200">
          <a:solidFill>
            <a:srgbClr val="414042"/>
          </a:solidFill>
          <a:latin typeface="Trebuchet MS"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4098" name="Picture 7" descr="foooter.jpg">
            <a:extLst>
              <a:ext uri="{FF2B5EF4-FFF2-40B4-BE49-F238E27FC236}">
                <a16:creationId xmlns:a16="http://schemas.microsoft.com/office/drawing/2014/main" id="{649642D1-682A-40AE-8365-3062F9B422DA}"/>
              </a:ext>
            </a:extLst>
          </p:cNvPr>
          <p:cNvPicPr>
            <a:picLocks noChangeAspect="1"/>
          </p:cNvPicPr>
          <p:nvPr userDrawn="1"/>
        </p:nvPicPr>
        <p:blipFill>
          <a:blip r:embed="rId8">
            <a:extLst>
              <a:ext uri="{28A0092B-C50C-407E-A947-70E740481C1C}">
                <a14:useLocalDpi xmlns:a14="http://schemas.microsoft.com/office/drawing/2010/main" val="0"/>
              </a:ext>
            </a:extLst>
          </a:blip>
          <a:srcRect/>
          <a:stretch>
            <a:fillRect/>
          </a:stretch>
        </p:blipFill>
        <p:spPr bwMode="auto">
          <a:xfrm>
            <a:off x="0" y="6400801"/>
            <a:ext cx="12192000" cy="390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099" name="Title Placeholder 1">
            <a:extLst>
              <a:ext uri="{FF2B5EF4-FFF2-40B4-BE49-F238E27FC236}">
                <a16:creationId xmlns:a16="http://schemas.microsoft.com/office/drawing/2014/main" id="{382A3785-A6A9-4E5D-8448-BF5659949153}"/>
              </a:ext>
            </a:extLst>
          </p:cNvPr>
          <p:cNvSpPr>
            <a:spLocks noGrp="1"/>
          </p:cNvSpPr>
          <p:nvPr>
            <p:ph type="title"/>
          </p:nvPr>
        </p:nvSpPr>
        <p:spPr bwMode="auto">
          <a:xfrm>
            <a:off x="914400" y="762000"/>
            <a:ext cx="10363200"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en-US" altLang="en-US"/>
              <a:t>Slide Title</a:t>
            </a:r>
          </a:p>
        </p:txBody>
      </p:sp>
      <p:sp>
        <p:nvSpPr>
          <p:cNvPr id="4100" name="Text Placeholder 2">
            <a:extLst>
              <a:ext uri="{FF2B5EF4-FFF2-40B4-BE49-F238E27FC236}">
                <a16:creationId xmlns:a16="http://schemas.microsoft.com/office/drawing/2014/main" id="{7E295458-51DB-4F47-952D-C09359646029}"/>
              </a:ext>
            </a:extLst>
          </p:cNvPr>
          <p:cNvSpPr>
            <a:spLocks noGrp="1"/>
          </p:cNvSpPr>
          <p:nvPr>
            <p:ph type="body" idx="1"/>
          </p:nvPr>
        </p:nvSpPr>
        <p:spPr bwMode="auto">
          <a:xfrm>
            <a:off x="914400" y="1752601"/>
            <a:ext cx="10363200" cy="3959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18288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6" name="Slide Number Placeholder 5">
            <a:extLst>
              <a:ext uri="{FF2B5EF4-FFF2-40B4-BE49-F238E27FC236}">
                <a16:creationId xmlns:a16="http://schemas.microsoft.com/office/drawing/2014/main" id="{9B0F6841-08E5-4035-95CA-0587A6A97701}"/>
              </a:ext>
            </a:extLst>
          </p:cNvPr>
          <p:cNvSpPr>
            <a:spLocks noGrp="1"/>
          </p:cNvSpPr>
          <p:nvPr>
            <p:ph type="sldNum" sz="quarter" idx="4"/>
          </p:nvPr>
        </p:nvSpPr>
        <p:spPr>
          <a:xfrm>
            <a:off x="914400" y="6473826"/>
            <a:ext cx="914400" cy="320675"/>
          </a:xfrm>
          <a:prstGeom prst="rect">
            <a:avLst/>
          </a:prstGeom>
        </p:spPr>
        <p:txBody>
          <a:bodyPr vert="horz" wrap="square" lIns="91440" tIns="45720" rIns="91440" bIns="45720" numCol="1" anchor="ctr" anchorCtr="0" compatLnSpc="1">
            <a:prstTxWarp prst="textNoShape">
              <a:avLst/>
            </a:prstTxWarp>
          </a:bodyPr>
          <a:lstStyle>
            <a:lvl1pPr algn="ctr">
              <a:defRPr sz="1000">
                <a:solidFill>
                  <a:srgbClr val="939293"/>
                </a:solidFill>
                <a:cs typeface="Arial" panose="020B0604020202020204" pitchFamily="34" charset="0"/>
              </a:defRPr>
            </a:lvl1pPr>
          </a:lstStyle>
          <a:p>
            <a:fld id="{73B43439-02DC-4F5B-B5B3-995E61930756}" type="slidenum">
              <a:rPr lang="en-US" altLang="en-US"/>
              <a:pPr/>
              <a:t>‹#›</a:t>
            </a:fld>
            <a:endParaRPr lang="en-US" altLang="en-US"/>
          </a:p>
        </p:txBody>
      </p:sp>
    </p:spTree>
    <p:extLst>
      <p:ext uri="{BB962C8B-B14F-4D97-AF65-F5344CB8AC3E}">
        <p14:creationId xmlns:p14="http://schemas.microsoft.com/office/powerpoint/2010/main" val="1850742053"/>
      </p:ext>
    </p:extLst>
  </p:cSld>
  <p:clrMap bg1="lt1" tx1="dk1" bg2="lt2" tx2="dk2" accent1="accent1" accent2="accent2" accent3="accent3" accent4="accent4" accent5="accent5" accent6="accent6" hlink="hlink" folHlink="folHlink"/>
  <p:sldLayoutIdLst>
    <p:sldLayoutId id="2147483669" r:id="rId1"/>
    <p:sldLayoutId id="2147483670" r:id="rId2"/>
    <p:sldLayoutId id="2147483671" r:id="rId3"/>
    <p:sldLayoutId id="2147483672" r:id="rId4"/>
    <p:sldLayoutId id="2147483673" r:id="rId5"/>
    <p:sldLayoutId id="2147483674" r:id="rId6"/>
  </p:sldLayoutIdLst>
  <p:hf hdr="0" ftr="0" dt="0"/>
  <p:txStyles>
    <p:titleStyle>
      <a:lvl1pPr algn="l" rtl="0" eaLnBrk="0" fontAlgn="base" hangingPunct="0">
        <a:spcBef>
          <a:spcPct val="0"/>
        </a:spcBef>
        <a:spcAft>
          <a:spcPct val="0"/>
        </a:spcAft>
        <a:defRPr sz="2200" i="1" kern="1200">
          <a:solidFill>
            <a:srgbClr val="004B8D"/>
          </a:solidFill>
          <a:latin typeface="Adobe Garamond Pro" pitchFamily="18" charset="0"/>
          <a:ea typeface="+mj-ea"/>
          <a:cs typeface="+mj-cs"/>
        </a:defRPr>
      </a:lvl1pPr>
      <a:lvl2pPr algn="l" rtl="0" eaLnBrk="0" fontAlgn="base" hangingPunct="0">
        <a:spcBef>
          <a:spcPct val="0"/>
        </a:spcBef>
        <a:spcAft>
          <a:spcPct val="0"/>
        </a:spcAft>
        <a:defRPr sz="2200" i="1">
          <a:solidFill>
            <a:srgbClr val="004B8D"/>
          </a:solidFill>
          <a:latin typeface="Adobe Garamond Pro" pitchFamily="18" charset="0"/>
        </a:defRPr>
      </a:lvl2pPr>
      <a:lvl3pPr algn="l" rtl="0" eaLnBrk="0" fontAlgn="base" hangingPunct="0">
        <a:spcBef>
          <a:spcPct val="0"/>
        </a:spcBef>
        <a:spcAft>
          <a:spcPct val="0"/>
        </a:spcAft>
        <a:defRPr sz="2200" i="1">
          <a:solidFill>
            <a:srgbClr val="004B8D"/>
          </a:solidFill>
          <a:latin typeface="Adobe Garamond Pro" pitchFamily="18" charset="0"/>
        </a:defRPr>
      </a:lvl3pPr>
      <a:lvl4pPr algn="l" rtl="0" eaLnBrk="0" fontAlgn="base" hangingPunct="0">
        <a:spcBef>
          <a:spcPct val="0"/>
        </a:spcBef>
        <a:spcAft>
          <a:spcPct val="0"/>
        </a:spcAft>
        <a:defRPr sz="2200" i="1">
          <a:solidFill>
            <a:srgbClr val="004B8D"/>
          </a:solidFill>
          <a:latin typeface="Adobe Garamond Pro" pitchFamily="18" charset="0"/>
        </a:defRPr>
      </a:lvl4pPr>
      <a:lvl5pPr algn="l" rtl="0" eaLnBrk="0" fontAlgn="base" hangingPunct="0">
        <a:spcBef>
          <a:spcPct val="0"/>
        </a:spcBef>
        <a:spcAft>
          <a:spcPct val="0"/>
        </a:spcAft>
        <a:defRPr sz="2200" i="1">
          <a:solidFill>
            <a:srgbClr val="004B8D"/>
          </a:solidFill>
          <a:latin typeface="Adobe Garamond Pro" pitchFamily="18" charset="0"/>
        </a:defRPr>
      </a:lvl5pPr>
      <a:lvl6pPr marL="457200" algn="l" rtl="0" fontAlgn="base">
        <a:spcBef>
          <a:spcPct val="0"/>
        </a:spcBef>
        <a:spcAft>
          <a:spcPct val="0"/>
        </a:spcAft>
        <a:defRPr sz="3200">
          <a:solidFill>
            <a:srgbClr val="004B8D"/>
          </a:solidFill>
          <a:latin typeface="Constantia" pitchFamily="18" charset="0"/>
        </a:defRPr>
      </a:lvl6pPr>
      <a:lvl7pPr marL="914400" algn="l" rtl="0" fontAlgn="base">
        <a:spcBef>
          <a:spcPct val="0"/>
        </a:spcBef>
        <a:spcAft>
          <a:spcPct val="0"/>
        </a:spcAft>
        <a:defRPr sz="3200">
          <a:solidFill>
            <a:srgbClr val="004B8D"/>
          </a:solidFill>
          <a:latin typeface="Constantia" pitchFamily="18" charset="0"/>
        </a:defRPr>
      </a:lvl7pPr>
      <a:lvl8pPr marL="1371600" algn="l" rtl="0" fontAlgn="base">
        <a:spcBef>
          <a:spcPct val="0"/>
        </a:spcBef>
        <a:spcAft>
          <a:spcPct val="0"/>
        </a:spcAft>
        <a:defRPr sz="3200">
          <a:solidFill>
            <a:srgbClr val="004B8D"/>
          </a:solidFill>
          <a:latin typeface="Constantia" pitchFamily="18" charset="0"/>
        </a:defRPr>
      </a:lvl8pPr>
      <a:lvl9pPr marL="1828800" algn="l" rtl="0" fontAlgn="base">
        <a:spcBef>
          <a:spcPct val="0"/>
        </a:spcBef>
        <a:spcAft>
          <a:spcPct val="0"/>
        </a:spcAft>
        <a:defRPr sz="3200">
          <a:solidFill>
            <a:srgbClr val="004B8D"/>
          </a:solidFill>
          <a:latin typeface="Constantia" pitchFamily="18" charset="0"/>
        </a:defRPr>
      </a:lvl9pPr>
    </p:titleStyle>
    <p:bodyStyle>
      <a:lvl1pPr marL="342900" indent="-342900" algn="l" rtl="0" eaLnBrk="0" fontAlgn="base" hangingPunct="0">
        <a:lnSpc>
          <a:spcPct val="112000"/>
        </a:lnSpc>
        <a:spcBef>
          <a:spcPct val="20000"/>
        </a:spcBef>
        <a:spcAft>
          <a:spcPct val="0"/>
        </a:spcAft>
        <a:buClr>
          <a:srgbClr val="004B8D"/>
        </a:buClr>
        <a:buFont typeface="Arial" panose="020B0604020202020204" pitchFamily="34" charset="0"/>
        <a:buChar char="•"/>
        <a:defRPr sz="1600" kern="1200">
          <a:solidFill>
            <a:srgbClr val="414042"/>
          </a:solidFill>
          <a:latin typeface="Trebuchet MS" pitchFamily="34" charset="0"/>
          <a:ea typeface="+mn-ea"/>
          <a:cs typeface="Arial" pitchFamily="34" charset="0"/>
        </a:defRPr>
      </a:lvl1pPr>
      <a:lvl2pPr marL="742950" indent="-285750" algn="l" rtl="0" eaLnBrk="0" fontAlgn="base" hangingPunct="0">
        <a:lnSpc>
          <a:spcPct val="112000"/>
        </a:lnSpc>
        <a:spcBef>
          <a:spcPct val="20000"/>
        </a:spcBef>
        <a:spcAft>
          <a:spcPct val="0"/>
        </a:spcAft>
        <a:buClr>
          <a:srgbClr val="004B8D"/>
        </a:buClr>
        <a:buFont typeface="Arial" panose="020B0604020202020204" pitchFamily="34" charset="0"/>
        <a:buChar char="•"/>
        <a:defRPr sz="1600" kern="1200">
          <a:solidFill>
            <a:srgbClr val="414042"/>
          </a:solidFill>
          <a:latin typeface="Trebuchet MS" pitchFamily="34" charset="0"/>
          <a:ea typeface="+mn-ea"/>
          <a:cs typeface="Arial" pitchFamily="34" charset="0"/>
        </a:defRPr>
      </a:lvl2pPr>
      <a:lvl3pPr marL="1143000" indent="-228600" algn="l" rtl="0" eaLnBrk="0" fontAlgn="base" hangingPunct="0">
        <a:lnSpc>
          <a:spcPct val="112000"/>
        </a:lnSpc>
        <a:spcBef>
          <a:spcPct val="20000"/>
        </a:spcBef>
        <a:spcAft>
          <a:spcPct val="0"/>
        </a:spcAft>
        <a:buClr>
          <a:srgbClr val="004B8D"/>
        </a:buClr>
        <a:buFont typeface="Trebuchet MS" panose="020B0603020202020204" pitchFamily="34" charset="0"/>
        <a:buChar char="―"/>
        <a:defRPr sz="1600" kern="1200">
          <a:solidFill>
            <a:srgbClr val="414042"/>
          </a:solidFill>
          <a:latin typeface="Trebuchet MS" pitchFamily="34" charset="0"/>
          <a:ea typeface="+mn-ea"/>
          <a:cs typeface="Arial" pitchFamily="34" charset="0"/>
        </a:defRPr>
      </a:lvl3pPr>
      <a:lvl4pPr marL="1600200" indent="-228600" algn="l" rtl="0" eaLnBrk="0" fontAlgn="base" hangingPunct="0">
        <a:lnSpc>
          <a:spcPct val="112000"/>
        </a:lnSpc>
        <a:spcBef>
          <a:spcPct val="20000"/>
        </a:spcBef>
        <a:spcAft>
          <a:spcPct val="0"/>
        </a:spcAft>
        <a:buClr>
          <a:srgbClr val="004B8D"/>
        </a:buClr>
        <a:buFont typeface="Trebuchet MS" panose="020B0603020202020204" pitchFamily="34" charset="0"/>
        <a:buChar char="―"/>
        <a:defRPr sz="1600" kern="1200">
          <a:solidFill>
            <a:srgbClr val="414042"/>
          </a:solidFill>
          <a:latin typeface="Trebuchet MS" pitchFamily="34" charset="0"/>
          <a:ea typeface="+mn-ea"/>
          <a:cs typeface="Arial" pitchFamily="34" charset="0"/>
        </a:defRPr>
      </a:lvl4pPr>
      <a:lvl5pPr marL="2057400" indent="-228600" algn="l" rtl="0" eaLnBrk="0" fontAlgn="base" hangingPunct="0">
        <a:lnSpc>
          <a:spcPct val="112000"/>
        </a:lnSpc>
        <a:spcBef>
          <a:spcPct val="20000"/>
        </a:spcBef>
        <a:spcAft>
          <a:spcPct val="0"/>
        </a:spcAft>
        <a:buClr>
          <a:srgbClr val="004B8D"/>
        </a:buClr>
        <a:buFont typeface="Trebuchet MS" panose="020B0603020202020204" pitchFamily="34" charset="0"/>
        <a:buChar char="―"/>
        <a:defRPr sz="1600" kern="1200">
          <a:solidFill>
            <a:srgbClr val="414042"/>
          </a:solidFill>
          <a:latin typeface="Trebuchet MS"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5122" name="Picture 7" descr="foooter.jpg">
            <a:extLst>
              <a:ext uri="{FF2B5EF4-FFF2-40B4-BE49-F238E27FC236}">
                <a16:creationId xmlns:a16="http://schemas.microsoft.com/office/drawing/2014/main" id="{256609B7-B241-4A35-B0CD-67D7F6DA8E33}"/>
              </a:ext>
            </a:extLst>
          </p:cNvPr>
          <p:cNvPicPr>
            <a:picLocks noChangeAspect="1"/>
          </p:cNvPicPr>
          <p:nvPr userDrawn="1"/>
        </p:nvPicPr>
        <p:blipFill>
          <a:blip r:embed="rId7">
            <a:extLst>
              <a:ext uri="{28A0092B-C50C-407E-A947-70E740481C1C}">
                <a14:useLocalDpi xmlns:a14="http://schemas.microsoft.com/office/drawing/2010/main" val="0"/>
              </a:ext>
            </a:extLst>
          </a:blip>
          <a:srcRect/>
          <a:stretch>
            <a:fillRect/>
          </a:stretch>
        </p:blipFill>
        <p:spPr bwMode="auto">
          <a:xfrm>
            <a:off x="0" y="6400801"/>
            <a:ext cx="12192000" cy="390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123" name="Title Placeholder 1">
            <a:extLst>
              <a:ext uri="{FF2B5EF4-FFF2-40B4-BE49-F238E27FC236}">
                <a16:creationId xmlns:a16="http://schemas.microsoft.com/office/drawing/2014/main" id="{5CA725A8-D699-41F4-8CC1-CEB8B52A55FD}"/>
              </a:ext>
            </a:extLst>
          </p:cNvPr>
          <p:cNvSpPr>
            <a:spLocks noGrp="1"/>
          </p:cNvSpPr>
          <p:nvPr>
            <p:ph type="title"/>
          </p:nvPr>
        </p:nvSpPr>
        <p:spPr bwMode="auto">
          <a:xfrm>
            <a:off x="914400" y="762000"/>
            <a:ext cx="10363200"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en-US" altLang="en-US"/>
              <a:t>Slide Title</a:t>
            </a:r>
          </a:p>
        </p:txBody>
      </p:sp>
      <p:sp>
        <p:nvSpPr>
          <p:cNvPr id="5124" name="Text Placeholder 2">
            <a:extLst>
              <a:ext uri="{FF2B5EF4-FFF2-40B4-BE49-F238E27FC236}">
                <a16:creationId xmlns:a16="http://schemas.microsoft.com/office/drawing/2014/main" id="{A0611919-4F99-4AA2-8F5D-19B4E2DDBFC8}"/>
              </a:ext>
            </a:extLst>
          </p:cNvPr>
          <p:cNvSpPr>
            <a:spLocks noGrp="1"/>
          </p:cNvSpPr>
          <p:nvPr>
            <p:ph type="body" idx="1"/>
          </p:nvPr>
        </p:nvSpPr>
        <p:spPr bwMode="auto">
          <a:xfrm>
            <a:off x="914400" y="1752601"/>
            <a:ext cx="10363200" cy="3959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18288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6" name="Slide Number Placeholder 5">
            <a:extLst>
              <a:ext uri="{FF2B5EF4-FFF2-40B4-BE49-F238E27FC236}">
                <a16:creationId xmlns:a16="http://schemas.microsoft.com/office/drawing/2014/main" id="{79922CCD-9D61-4632-9D05-E43EDA9A5421}"/>
              </a:ext>
            </a:extLst>
          </p:cNvPr>
          <p:cNvSpPr>
            <a:spLocks noGrp="1"/>
          </p:cNvSpPr>
          <p:nvPr>
            <p:ph type="sldNum" sz="quarter" idx="4"/>
          </p:nvPr>
        </p:nvSpPr>
        <p:spPr>
          <a:xfrm>
            <a:off x="914400" y="6473826"/>
            <a:ext cx="914400" cy="320675"/>
          </a:xfrm>
          <a:prstGeom prst="rect">
            <a:avLst/>
          </a:prstGeom>
        </p:spPr>
        <p:txBody>
          <a:bodyPr vert="horz" wrap="square" lIns="91440" tIns="45720" rIns="91440" bIns="45720" numCol="1" anchor="ctr" anchorCtr="0" compatLnSpc="1">
            <a:prstTxWarp prst="textNoShape">
              <a:avLst/>
            </a:prstTxWarp>
          </a:bodyPr>
          <a:lstStyle>
            <a:lvl1pPr algn="ctr">
              <a:defRPr sz="1000">
                <a:solidFill>
                  <a:srgbClr val="939293"/>
                </a:solidFill>
                <a:cs typeface="Arial" panose="020B0604020202020204" pitchFamily="34" charset="0"/>
              </a:defRPr>
            </a:lvl1pPr>
          </a:lstStyle>
          <a:p>
            <a:fld id="{0F6923C7-8516-45ED-AE25-CBADCFC334FC}" type="slidenum">
              <a:rPr lang="en-US" altLang="en-US"/>
              <a:pPr/>
              <a:t>‹#›</a:t>
            </a:fld>
            <a:endParaRPr lang="en-US" altLang="en-US"/>
          </a:p>
        </p:txBody>
      </p:sp>
    </p:spTree>
    <p:extLst>
      <p:ext uri="{BB962C8B-B14F-4D97-AF65-F5344CB8AC3E}">
        <p14:creationId xmlns:p14="http://schemas.microsoft.com/office/powerpoint/2010/main" val="2564241884"/>
      </p:ext>
    </p:extLst>
  </p:cSld>
  <p:clrMap bg1="lt1" tx1="dk1" bg2="lt2" tx2="dk2" accent1="accent1" accent2="accent2" accent3="accent3" accent4="accent4" accent5="accent5" accent6="accent6" hlink="hlink" folHlink="folHlink"/>
  <p:sldLayoutIdLst>
    <p:sldLayoutId id="2147483676" r:id="rId1"/>
    <p:sldLayoutId id="2147483677" r:id="rId2"/>
    <p:sldLayoutId id="2147483678" r:id="rId3"/>
    <p:sldLayoutId id="2147483679" r:id="rId4"/>
    <p:sldLayoutId id="2147483680" r:id="rId5"/>
  </p:sldLayoutIdLst>
  <p:hf hdr="0" ftr="0" dt="0"/>
  <p:txStyles>
    <p:titleStyle>
      <a:lvl1pPr algn="l" rtl="0" eaLnBrk="0" fontAlgn="base" hangingPunct="0">
        <a:spcBef>
          <a:spcPct val="0"/>
        </a:spcBef>
        <a:spcAft>
          <a:spcPct val="0"/>
        </a:spcAft>
        <a:defRPr sz="2200" i="1" kern="1200">
          <a:solidFill>
            <a:srgbClr val="004B8D"/>
          </a:solidFill>
          <a:latin typeface="Adobe Garamond Pro" pitchFamily="18" charset="0"/>
          <a:ea typeface="+mj-ea"/>
          <a:cs typeface="+mj-cs"/>
        </a:defRPr>
      </a:lvl1pPr>
      <a:lvl2pPr algn="l" rtl="0" eaLnBrk="0" fontAlgn="base" hangingPunct="0">
        <a:spcBef>
          <a:spcPct val="0"/>
        </a:spcBef>
        <a:spcAft>
          <a:spcPct val="0"/>
        </a:spcAft>
        <a:defRPr sz="2200" i="1">
          <a:solidFill>
            <a:srgbClr val="004B8D"/>
          </a:solidFill>
          <a:latin typeface="Adobe Garamond Pro" pitchFamily="18" charset="0"/>
        </a:defRPr>
      </a:lvl2pPr>
      <a:lvl3pPr algn="l" rtl="0" eaLnBrk="0" fontAlgn="base" hangingPunct="0">
        <a:spcBef>
          <a:spcPct val="0"/>
        </a:spcBef>
        <a:spcAft>
          <a:spcPct val="0"/>
        </a:spcAft>
        <a:defRPr sz="2200" i="1">
          <a:solidFill>
            <a:srgbClr val="004B8D"/>
          </a:solidFill>
          <a:latin typeface="Adobe Garamond Pro" pitchFamily="18" charset="0"/>
        </a:defRPr>
      </a:lvl3pPr>
      <a:lvl4pPr algn="l" rtl="0" eaLnBrk="0" fontAlgn="base" hangingPunct="0">
        <a:spcBef>
          <a:spcPct val="0"/>
        </a:spcBef>
        <a:spcAft>
          <a:spcPct val="0"/>
        </a:spcAft>
        <a:defRPr sz="2200" i="1">
          <a:solidFill>
            <a:srgbClr val="004B8D"/>
          </a:solidFill>
          <a:latin typeface="Adobe Garamond Pro" pitchFamily="18" charset="0"/>
        </a:defRPr>
      </a:lvl4pPr>
      <a:lvl5pPr algn="l" rtl="0" eaLnBrk="0" fontAlgn="base" hangingPunct="0">
        <a:spcBef>
          <a:spcPct val="0"/>
        </a:spcBef>
        <a:spcAft>
          <a:spcPct val="0"/>
        </a:spcAft>
        <a:defRPr sz="2200" i="1">
          <a:solidFill>
            <a:srgbClr val="004B8D"/>
          </a:solidFill>
          <a:latin typeface="Adobe Garamond Pro" pitchFamily="18" charset="0"/>
        </a:defRPr>
      </a:lvl5pPr>
      <a:lvl6pPr marL="457200" algn="l" rtl="0" fontAlgn="base">
        <a:spcBef>
          <a:spcPct val="0"/>
        </a:spcBef>
        <a:spcAft>
          <a:spcPct val="0"/>
        </a:spcAft>
        <a:defRPr sz="3200">
          <a:solidFill>
            <a:srgbClr val="004B8D"/>
          </a:solidFill>
          <a:latin typeface="Constantia" pitchFamily="18" charset="0"/>
        </a:defRPr>
      </a:lvl6pPr>
      <a:lvl7pPr marL="914400" algn="l" rtl="0" fontAlgn="base">
        <a:spcBef>
          <a:spcPct val="0"/>
        </a:spcBef>
        <a:spcAft>
          <a:spcPct val="0"/>
        </a:spcAft>
        <a:defRPr sz="3200">
          <a:solidFill>
            <a:srgbClr val="004B8D"/>
          </a:solidFill>
          <a:latin typeface="Constantia" pitchFamily="18" charset="0"/>
        </a:defRPr>
      </a:lvl7pPr>
      <a:lvl8pPr marL="1371600" algn="l" rtl="0" fontAlgn="base">
        <a:spcBef>
          <a:spcPct val="0"/>
        </a:spcBef>
        <a:spcAft>
          <a:spcPct val="0"/>
        </a:spcAft>
        <a:defRPr sz="3200">
          <a:solidFill>
            <a:srgbClr val="004B8D"/>
          </a:solidFill>
          <a:latin typeface="Constantia" pitchFamily="18" charset="0"/>
        </a:defRPr>
      </a:lvl8pPr>
      <a:lvl9pPr marL="1828800" algn="l" rtl="0" fontAlgn="base">
        <a:spcBef>
          <a:spcPct val="0"/>
        </a:spcBef>
        <a:spcAft>
          <a:spcPct val="0"/>
        </a:spcAft>
        <a:defRPr sz="3200">
          <a:solidFill>
            <a:srgbClr val="004B8D"/>
          </a:solidFill>
          <a:latin typeface="Constantia" pitchFamily="18" charset="0"/>
        </a:defRPr>
      </a:lvl9pPr>
    </p:titleStyle>
    <p:bodyStyle>
      <a:lvl1pPr marL="342900" indent="-342900" algn="l" rtl="0" eaLnBrk="0" fontAlgn="base" hangingPunct="0">
        <a:lnSpc>
          <a:spcPct val="112000"/>
        </a:lnSpc>
        <a:spcBef>
          <a:spcPct val="20000"/>
        </a:spcBef>
        <a:spcAft>
          <a:spcPct val="0"/>
        </a:spcAft>
        <a:buClr>
          <a:srgbClr val="004B8D"/>
        </a:buClr>
        <a:buFont typeface="Arial" panose="020B0604020202020204" pitchFamily="34" charset="0"/>
        <a:buChar char="•"/>
        <a:defRPr sz="1600" kern="1200">
          <a:solidFill>
            <a:srgbClr val="414042"/>
          </a:solidFill>
          <a:latin typeface="Trebuchet MS" pitchFamily="34" charset="0"/>
          <a:ea typeface="Arial" charset="0"/>
          <a:cs typeface="Arial" pitchFamily="34" charset="0"/>
        </a:defRPr>
      </a:lvl1pPr>
      <a:lvl2pPr marL="742950" indent="-285750" algn="l" rtl="0" eaLnBrk="0" fontAlgn="base" hangingPunct="0">
        <a:lnSpc>
          <a:spcPct val="112000"/>
        </a:lnSpc>
        <a:spcBef>
          <a:spcPct val="20000"/>
        </a:spcBef>
        <a:spcAft>
          <a:spcPct val="0"/>
        </a:spcAft>
        <a:buClr>
          <a:srgbClr val="004B8D"/>
        </a:buClr>
        <a:buFont typeface="Arial" panose="020B0604020202020204" pitchFamily="34" charset="0"/>
        <a:buChar char="•"/>
        <a:defRPr sz="1600" kern="1200">
          <a:solidFill>
            <a:srgbClr val="414042"/>
          </a:solidFill>
          <a:latin typeface="Trebuchet MS" pitchFamily="34" charset="0"/>
          <a:ea typeface="Arial" charset="0"/>
          <a:cs typeface="Arial" pitchFamily="34" charset="0"/>
        </a:defRPr>
      </a:lvl2pPr>
      <a:lvl3pPr marL="1143000" indent="-228600" algn="l" rtl="0" eaLnBrk="0" fontAlgn="base" hangingPunct="0">
        <a:lnSpc>
          <a:spcPct val="112000"/>
        </a:lnSpc>
        <a:spcBef>
          <a:spcPct val="20000"/>
        </a:spcBef>
        <a:spcAft>
          <a:spcPct val="0"/>
        </a:spcAft>
        <a:buClr>
          <a:srgbClr val="004B8D"/>
        </a:buClr>
        <a:buFont typeface="Trebuchet MS" panose="020B0603020202020204" pitchFamily="34" charset="0"/>
        <a:buChar char="―"/>
        <a:defRPr sz="1600" kern="1200">
          <a:solidFill>
            <a:srgbClr val="414042"/>
          </a:solidFill>
          <a:latin typeface="Trebuchet MS" pitchFamily="34" charset="0"/>
          <a:ea typeface="Arial" charset="0"/>
          <a:cs typeface="Arial" pitchFamily="34" charset="0"/>
        </a:defRPr>
      </a:lvl3pPr>
      <a:lvl4pPr marL="1600200" indent="-228600" algn="l" rtl="0" eaLnBrk="0" fontAlgn="base" hangingPunct="0">
        <a:lnSpc>
          <a:spcPct val="112000"/>
        </a:lnSpc>
        <a:spcBef>
          <a:spcPct val="20000"/>
        </a:spcBef>
        <a:spcAft>
          <a:spcPct val="0"/>
        </a:spcAft>
        <a:buClr>
          <a:srgbClr val="004B8D"/>
        </a:buClr>
        <a:buFont typeface="Trebuchet MS" panose="020B0603020202020204" pitchFamily="34" charset="0"/>
        <a:buChar char="―"/>
        <a:defRPr sz="1600" kern="1200">
          <a:solidFill>
            <a:srgbClr val="414042"/>
          </a:solidFill>
          <a:latin typeface="Trebuchet MS" pitchFamily="34" charset="0"/>
          <a:ea typeface="Arial" charset="0"/>
          <a:cs typeface="Arial" pitchFamily="34" charset="0"/>
        </a:defRPr>
      </a:lvl4pPr>
      <a:lvl5pPr marL="2057400" indent="-228600" algn="l" rtl="0" eaLnBrk="0" fontAlgn="base" hangingPunct="0">
        <a:lnSpc>
          <a:spcPct val="112000"/>
        </a:lnSpc>
        <a:spcBef>
          <a:spcPct val="20000"/>
        </a:spcBef>
        <a:spcAft>
          <a:spcPct val="0"/>
        </a:spcAft>
        <a:buClr>
          <a:srgbClr val="004B8D"/>
        </a:buClr>
        <a:buFont typeface="Trebuchet MS" panose="020B0603020202020204" pitchFamily="34" charset="0"/>
        <a:buChar char="―"/>
        <a:defRPr sz="1600" kern="1200">
          <a:solidFill>
            <a:srgbClr val="414042"/>
          </a:solidFill>
          <a:latin typeface="Trebuchet MS" pitchFamily="34" charset="0"/>
          <a:ea typeface="Arial" charset="0"/>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1026" name="Picture 7" descr="foooter.jpg">
            <a:extLst>
              <a:ext uri="{FF2B5EF4-FFF2-40B4-BE49-F238E27FC236}">
                <a16:creationId xmlns:a16="http://schemas.microsoft.com/office/drawing/2014/main" id="{7778DA61-70EA-4CE6-AE79-4DB380FFFA69}"/>
              </a:ext>
            </a:extLst>
          </p:cNvPr>
          <p:cNvPicPr>
            <a:picLocks noChangeAspect="1"/>
          </p:cNvPicPr>
          <p:nvPr userDrawn="1"/>
        </p:nvPicPr>
        <p:blipFill>
          <a:blip r:embed="rId8">
            <a:extLst>
              <a:ext uri="{28A0092B-C50C-407E-A947-70E740481C1C}">
                <a14:useLocalDpi xmlns:a14="http://schemas.microsoft.com/office/drawing/2010/main" val="0"/>
              </a:ext>
            </a:extLst>
          </a:blip>
          <a:srcRect/>
          <a:stretch>
            <a:fillRect/>
          </a:stretch>
        </p:blipFill>
        <p:spPr bwMode="auto">
          <a:xfrm>
            <a:off x="0" y="6400801"/>
            <a:ext cx="12192000" cy="390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7" name="Title Placeholder 1">
            <a:extLst>
              <a:ext uri="{FF2B5EF4-FFF2-40B4-BE49-F238E27FC236}">
                <a16:creationId xmlns:a16="http://schemas.microsoft.com/office/drawing/2014/main" id="{A0B03229-DF04-4E8E-B449-1B1D3671241B}"/>
              </a:ext>
            </a:extLst>
          </p:cNvPr>
          <p:cNvSpPr>
            <a:spLocks noGrp="1"/>
          </p:cNvSpPr>
          <p:nvPr>
            <p:ph type="title"/>
          </p:nvPr>
        </p:nvSpPr>
        <p:spPr bwMode="auto">
          <a:xfrm>
            <a:off x="914400" y="762000"/>
            <a:ext cx="10363200"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en-US" altLang="en-US"/>
              <a:t>Slide Title</a:t>
            </a:r>
          </a:p>
        </p:txBody>
      </p:sp>
      <p:sp>
        <p:nvSpPr>
          <p:cNvPr id="1028" name="Text Placeholder 2">
            <a:extLst>
              <a:ext uri="{FF2B5EF4-FFF2-40B4-BE49-F238E27FC236}">
                <a16:creationId xmlns:a16="http://schemas.microsoft.com/office/drawing/2014/main" id="{243B03DF-457E-4A1E-B1D6-05E7B1259411}"/>
              </a:ext>
            </a:extLst>
          </p:cNvPr>
          <p:cNvSpPr>
            <a:spLocks noGrp="1"/>
          </p:cNvSpPr>
          <p:nvPr>
            <p:ph type="body" idx="1"/>
          </p:nvPr>
        </p:nvSpPr>
        <p:spPr bwMode="auto">
          <a:xfrm>
            <a:off x="914400" y="1752601"/>
            <a:ext cx="10363200" cy="3959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18288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6" name="Slide Number Placeholder 5">
            <a:extLst>
              <a:ext uri="{FF2B5EF4-FFF2-40B4-BE49-F238E27FC236}">
                <a16:creationId xmlns:a16="http://schemas.microsoft.com/office/drawing/2014/main" id="{130A02A2-C718-4B32-8CE9-20E477D29788}"/>
              </a:ext>
            </a:extLst>
          </p:cNvPr>
          <p:cNvSpPr>
            <a:spLocks noGrp="1"/>
          </p:cNvSpPr>
          <p:nvPr>
            <p:ph type="sldNum" sz="quarter" idx="4"/>
          </p:nvPr>
        </p:nvSpPr>
        <p:spPr>
          <a:xfrm>
            <a:off x="914400" y="6473826"/>
            <a:ext cx="914400" cy="320675"/>
          </a:xfrm>
          <a:prstGeom prst="rect">
            <a:avLst/>
          </a:prstGeom>
        </p:spPr>
        <p:txBody>
          <a:bodyPr vert="horz" wrap="square" lIns="91440" tIns="45720" rIns="91440" bIns="45720" numCol="1" anchor="ctr" anchorCtr="0" compatLnSpc="1">
            <a:prstTxWarp prst="textNoShape">
              <a:avLst/>
            </a:prstTxWarp>
          </a:bodyPr>
          <a:lstStyle>
            <a:lvl1pPr algn="ctr">
              <a:defRPr sz="1000">
                <a:solidFill>
                  <a:srgbClr val="939293"/>
                </a:solidFill>
                <a:cs typeface="Arial" panose="020B0604020202020204" pitchFamily="34" charset="0"/>
              </a:defRPr>
            </a:lvl1pPr>
          </a:lstStyle>
          <a:p>
            <a:fld id="{B9CBBA5B-9175-4230-91B5-D4CCDF396C9E}" type="slidenum">
              <a:rPr lang="en-US" altLang="en-US"/>
              <a:pPr/>
              <a:t>‹#›</a:t>
            </a:fld>
            <a:endParaRPr lang="en-US" altLang="en-US"/>
          </a:p>
        </p:txBody>
      </p:sp>
    </p:spTree>
    <p:extLst>
      <p:ext uri="{BB962C8B-B14F-4D97-AF65-F5344CB8AC3E}">
        <p14:creationId xmlns:p14="http://schemas.microsoft.com/office/powerpoint/2010/main" val="588767272"/>
      </p:ext>
    </p:extLst>
  </p:cSld>
  <p:clrMap bg1="lt1" tx1="dk1" bg2="lt2" tx2="dk2" accent1="accent1" accent2="accent2" accent3="accent3" accent4="accent4" accent5="accent5" accent6="accent6" hlink="hlink" folHlink="folHlink"/>
  <p:sldLayoutIdLst>
    <p:sldLayoutId id="2147483682" r:id="rId1"/>
    <p:sldLayoutId id="2147483683" r:id="rId2"/>
    <p:sldLayoutId id="2147483684" r:id="rId3"/>
    <p:sldLayoutId id="2147483685" r:id="rId4"/>
    <p:sldLayoutId id="2147483686" r:id="rId5"/>
    <p:sldLayoutId id="2147483687" r:id="rId6"/>
  </p:sldLayoutIdLst>
  <p:hf hdr="0" ftr="0" dt="0"/>
  <p:txStyles>
    <p:titleStyle>
      <a:lvl1pPr algn="l" rtl="0" eaLnBrk="0" fontAlgn="base" hangingPunct="0">
        <a:spcBef>
          <a:spcPct val="0"/>
        </a:spcBef>
        <a:spcAft>
          <a:spcPct val="0"/>
        </a:spcAft>
        <a:defRPr sz="2200" i="1" kern="1200">
          <a:solidFill>
            <a:srgbClr val="004B8D"/>
          </a:solidFill>
          <a:latin typeface="Adobe Garamond Pro" pitchFamily="18" charset="0"/>
          <a:ea typeface="+mj-ea"/>
          <a:cs typeface="+mj-cs"/>
        </a:defRPr>
      </a:lvl1pPr>
      <a:lvl2pPr algn="l" rtl="0" eaLnBrk="0" fontAlgn="base" hangingPunct="0">
        <a:spcBef>
          <a:spcPct val="0"/>
        </a:spcBef>
        <a:spcAft>
          <a:spcPct val="0"/>
        </a:spcAft>
        <a:defRPr sz="2200" i="1">
          <a:solidFill>
            <a:srgbClr val="004B8D"/>
          </a:solidFill>
          <a:latin typeface="Adobe Garamond Pro" pitchFamily="18" charset="0"/>
        </a:defRPr>
      </a:lvl2pPr>
      <a:lvl3pPr algn="l" rtl="0" eaLnBrk="0" fontAlgn="base" hangingPunct="0">
        <a:spcBef>
          <a:spcPct val="0"/>
        </a:spcBef>
        <a:spcAft>
          <a:spcPct val="0"/>
        </a:spcAft>
        <a:defRPr sz="2200" i="1">
          <a:solidFill>
            <a:srgbClr val="004B8D"/>
          </a:solidFill>
          <a:latin typeface="Adobe Garamond Pro" pitchFamily="18" charset="0"/>
        </a:defRPr>
      </a:lvl3pPr>
      <a:lvl4pPr algn="l" rtl="0" eaLnBrk="0" fontAlgn="base" hangingPunct="0">
        <a:spcBef>
          <a:spcPct val="0"/>
        </a:spcBef>
        <a:spcAft>
          <a:spcPct val="0"/>
        </a:spcAft>
        <a:defRPr sz="2200" i="1">
          <a:solidFill>
            <a:srgbClr val="004B8D"/>
          </a:solidFill>
          <a:latin typeface="Adobe Garamond Pro" pitchFamily="18" charset="0"/>
        </a:defRPr>
      </a:lvl4pPr>
      <a:lvl5pPr algn="l" rtl="0" eaLnBrk="0" fontAlgn="base" hangingPunct="0">
        <a:spcBef>
          <a:spcPct val="0"/>
        </a:spcBef>
        <a:spcAft>
          <a:spcPct val="0"/>
        </a:spcAft>
        <a:defRPr sz="2200" i="1">
          <a:solidFill>
            <a:srgbClr val="004B8D"/>
          </a:solidFill>
          <a:latin typeface="Adobe Garamond Pro" pitchFamily="18" charset="0"/>
        </a:defRPr>
      </a:lvl5pPr>
      <a:lvl6pPr marL="457200" algn="l" rtl="0" fontAlgn="base">
        <a:spcBef>
          <a:spcPct val="0"/>
        </a:spcBef>
        <a:spcAft>
          <a:spcPct val="0"/>
        </a:spcAft>
        <a:defRPr sz="3200">
          <a:solidFill>
            <a:srgbClr val="004B8D"/>
          </a:solidFill>
          <a:latin typeface="Constantia" pitchFamily="18" charset="0"/>
        </a:defRPr>
      </a:lvl6pPr>
      <a:lvl7pPr marL="914400" algn="l" rtl="0" fontAlgn="base">
        <a:spcBef>
          <a:spcPct val="0"/>
        </a:spcBef>
        <a:spcAft>
          <a:spcPct val="0"/>
        </a:spcAft>
        <a:defRPr sz="3200">
          <a:solidFill>
            <a:srgbClr val="004B8D"/>
          </a:solidFill>
          <a:latin typeface="Constantia" pitchFamily="18" charset="0"/>
        </a:defRPr>
      </a:lvl7pPr>
      <a:lvl8pPr marL="1371600" algn="l" rtl="0" fontAlgn="base">
        <a:spcBef>
          <a:spcPct val="0"/>
        </a:spcBef>
        <a:spcAft>
          <a:spcPct val="0"/>
        </a:spcAft>
        <a:defRPr sz="3200">
          <a:solidFill>
            <a:srgbClr val="004B8D"/>
          </a:solidFill>
          <a:latin typeface="Constantia" pitchFamily="18" charset="0"/>
        </a:defRPr>
      </a:lvl8pPr>
      <a:lvl9pPr marL="1828800" algn="l" rtl="0" fontAlgn="base">
        <a:spcBef>
          <a:spcPct val="0"/>
        </a:spcBef>
        <a:spcAft>
          <a:spcPct val="0"/>
        </a:spcAft>
        <a:defRPr sz="3200">
          <a:solidFill>
            <a:srgbClr val="004B8D"/>
          </a:solidFill>
          <a:latin typeface="Constantia" pitchFamily="18" charset="0"/>
        </a:defRPr>
      </a:lvl9pPr>
    </p:titleStyle>
    <p:bodyStyle>
      <a:lvl1pPr marL="342900" indent="-342900" algn="l" rtl="0" eaLnBrk="0" fontAlgn="base" hangingPunct="0">
        <a:lnSpc>
          <a:spcPct val="112000"/>
        </a:lnSpc>
        <a:spcBef>
          <a:spcPct val="20000"/>
        </a:spcBef>
        <a:spcAft>
          <a:spcPct val="0"/>
        </a:spcAft>
        <a:buClr>
          <a:srgbClr val="004B8D"/>
        </a:buClr>
        <a:buFont typeface="Arial" panose="020B0604020202020204" pitchFamily="34" charset="0"/>
        <a:buChar char="•"/>
        <a:defRPr sz="1600" kern="1200">
          <a:solidFill>
            <a:srgbClr val="414042"/>
          </a:solidFill>
          <a:latin typeface="Trebuchet MS" pitchFamily="34" charset="0"/>
          <a:ea typeface="+mn-ea"/>
          <a:cs typeface="Arial" pitchFamily="34" charset="0"/>
        </a:defRPr>
      </a:lvl1pPr>
      <a:lvl2pPr marL="742950" indent="-285750" algn="l" rtl="0" eaLnBrk="0" fontAlgn="base" hangingPunct="0">
        <a:lnSpc>
          <a:spcPct val="112000"/>
        </a:lnSpc>
        <a:spcBef>
          <a:spcPct val="20000"/>
        </a:spcBef>
        <a:spcAft>
          <a:spcPct val="0"/>
        </a:spcAft>
        <a:buClr>
          <a:srgbClr val="004B8D"/>
        </a:buClr>
        <a:buFont typeface="Arial" panose="020B0604020202020204" pitchFamily="34" charset="0"/>
        <a:buChar char="•"/>
        <a:defRPr sz="1600" kern="1200">
          <a:solidFill>
            <a:srgbClr val="414042"/>
          </a:solidFill>
          <a:latin typeface="Trebuchet MS" pitchFamily="34" charset="0"/>
          <a:ea typeface="+mn-ea"/>
          <a:cs typeface="Arial" pitchFamily="34" charset="0"/>
        </a:defRPr>
      </a:lvl2pPr>
      <a:lvl3pPr marL="1143000" indent="-228600" algn="l" rtl="0" eaLnBrk="0" fontAlgn="base" hangingPunct="0">
        <a:lnSpc>
          <a:spcPct val="112000"/>
        </a:lnSpc>
        <a:spcBef>
          <a:spcPct val="20000"/>
        </a:spcBef>
        <a:spcAft>
          <a:spcPct val="0"/>
        </a:spcAft>
        <a:buClr>
          <a:srgbClr val="004B8D"/>
        </a:buClr>
        <a:buFont typeface="Trebuchet MS" panose="020B0603020202020204" pitchFamily="34" charset="0"/>
        <a:buChar char="―"/>
        <a:defRPr sz="1600" kern="1200">
          <a:solidFill>
            <a:srgbClr val="414042"/>
          </a:solidFill>
          <a:latin typeface="Trebuchet MS" pitchFamily="34" charset="0"/>
          <a:ea typeface="+mn-ea"/>
          <a:cs typeface="Arial" pitchFamily="34" charset="0"/>
        </a:defRPr>
      </a:lvl3pPr>
      <a:lvl4pPr marL="1600200" indent="-228600" algn="l" rtl="0" eaLnBrk="0" fontAlgn="base" hangingPunct="0">
        <a:lnSpc>
          <a:spcPct val="112000"/>
        </a:lnSpc>
        <a:spcBef>
          <a:spcPct val="20000"/>
        </a:spcBef>
        <a:spcAft>
          <a:spcPct val="0"/>
        </a:spcAft>
        <a:buClr>
          <a:srgbClr val="004B8D"/>
        </a:buClr>
        <a:buFont typeface="Trebuchet MS" panose="020B0603020202020204" pitchFamily="34" charset="0"/>
        <a:buChar char="―"/>
        <a:defRPr sz="1600" kern="1200">
          <a:solidFill>
            <a:srgbClr val="414042"/>
          </a:solidFill>
          <a:latin typeface="Trebuchet MS" pitchFamily="34" charset="0"/>
          <a:ea typeface="+mn-ea"/>
          <a:cs typeface="Arial" pitchFamily="34" charset="0"/>
        </a:defRPr>
      </a:lvl4pPr>
      <a:lvl5pPr marL="2057400" indent="-228600" algn="l" rtl="0" eaLnBrk="0" fontAlgn="base" hangingPunct="0">
        <a:lnSpc>
          <a:spcPct val="112000"/>
        </a:lnSpc>
        <a:spcBef>
          <a:spcPct val="20000"/>
        </a:spcBef>
        <a:spcAft>
          <a:spcPct val="0"/>
        </a:spcAft>
        <a:buClr>
          <a:srgbClr val="004B8D"/>
        </a:buClr>
        <a:buFont typeface="Trebuchet MS" panose="020B0603020202020204" pitchFamily="34" charset="0"/>
        <a:buChar char="―"/>
        <a:defRPr sz="1600" kern="1200">
          <a:solidFill>
            <a:srgbClr val="414042"/>
          </a:solidFill>
          <a:latin typeface="Trebuchet MS"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35.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4.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comments" Target="../comments/comment1.xml"/><Relationship Id="rId1" Type="http://schemas.openxmlformats.org/officeDocument/2006/relationships/slideLayout" Target="../slideLayouts/slideLayout1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2" Type="http://schemas.openxmlformats.org/officeDocument/2006/relationships/comments" Target="../comments/comment2.xml"/><Relationship Id="rId1" Type="http://schemas.openxmlformats.org/officeDocument/2006/relationships/slideLayout" Target="../slideLayouts/slideLayout1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4.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4.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3.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1.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8.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4034" name="Picture 1" descr="header1-01.jpg">
            <a:extLst>
              <a:ext uri="{FF2B5EF4-FFF2-40B4-BE49-F238E27FC236}">
                <a16:creationId xmlns:a16="http://schemas.microsoft.com/office/drawing/2014/main" id="{4FF2275D-5DD2-4A46-BE03-5A6E09509CC9}"/>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524000" y="219076"/>
            <a:ext cx="9144000" cy="390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TextBox 2">
            <a:extLst>
              <a:ext uri="{FF2B5EF4-FFF2-40B4-BE49-F238E27FC236}">
                <a16:creationId xmlns:a16="http://schemas.microsoft.com/office/drawing/2014/main" id="{D1BAB56C-48AD-4E8A-BEA6-F1851CFCCC5A}"/>
              </a:ext>
            </a:extLst>
          </p:cNvPr>
          <p:cNvSpPr txBox="1"/>
          <p:nvPr/>
        </p:nvSpPr>
        <p:spPr>
          <a:xfrm>
            <a:off x="2209800" y="1295400"/>
            <a:ext cx="7772400" cy="1576388"/>
          </a:xfrm>
          <a:prstGeom prst="rect">
            <a:avLst/>
          </a:prstGeom>
          <a:noFill/>
        </p:spPr>
        <p:txBody>
          <a:bodyPr wrap="none" anchor="b">
            <a:normAutofit fontScale="92500" lnSpcReduction="20000"/>
          </a:bodyPr>
          <a:lstStyle/>
          <a:p>
            <a:pPr fontAlgn="base">
              <a:spcBef>
                <a:spcPct val="20000"/>
              </a:spcBef>
              <a:spcAft>
                <a:spcPct val="0"/>
              </a:spcAft>
              <a:defRPr/>
            </a:pPr>
            <a:r>
              <a:rPr lang="en-US" sz="2800" b="1" dirty="0">
                <a:solidFill>
                  <a:srgbClr val="004B8D"/>
                </a:solidFill>
                <a:latin typeface="Constantia" pitchFamily="18" charset="0"/>
              </a:rPr>
              <a:t>Responding to Insurance Investigations: </a:t>
            </a:r>
          </a:p>
          <a:p>
            <a:pPr fontAlgn="base">
              <a:spcBef>
                <a:spcPct val="20000"/>
              </a:spcBef>
              <a:spcAft>
                <a:spcPct val="0"/>
              </a:spcAft>
              <a:defRPr/>
            </a:pPr>
            <a:r>
              <a:rPr lang="en-US" sz="2800" b="1" dirty="0">
                <a:solidFill>
                  <a:srgbClr val="004B8D"/>
                </a:solidFill>
                <a:latin typeface="Constantia" pitchFamily="18" charset="0"/>
              </a:rPr>
              <a:t>Cooperating Fully While Safeguarding Privilege </a:t>
            </a:r>
          </a:p>
          <a:p>
            <a:pPr fontAlgn="base">
              <a:spcBef>
                <a:spcPct val="20000"/>
              </a:spcBef>
              <a:spcAft>
                <a:spcPct val="0"/>
              </a:spcAft>
              <a:defRPr/>
            </a:pPr>
            <a:r>
              <a:rPr lang="en-US" sz="2800" b="1" dirty="0">
                <a:solidFill>
                  <a:srgbClr val="004B8D"/>
                </a:solidFill>
                <a:latin typeface="Constantia" pitchFamily="18" charset="0"/>
              </a:rPr>
              <a:t>and Coverage</a:t>
            </a:r>
          </a:p>
          <a:p>
            <a:pPr marL="18288" fontAlgn="base">
              <a:spcBef>
                <a:spcPct val="0"/>
              </a:spcBef>
              <a:spcAft>
                <a:spcPct val="0"/>
              </a:spcAft>
              <a:defRPr/>
            </a:pPr>
            <a:r>
              <a:rPr lang="en-US" sz="1500" dirty="0">
                <a:solidFill>
                  <a:srgbClr val="414042"/>
                </a:solidFill>
                <a:latin typeface="Constantia" pitchFamily="18" charset="0"/>
              </a:rPr>
              <a:t>Preventing Insurer Abuse, Misuse, Disclosure; Protecting Confidential Information; </a:t>
            </a:r>
          </a:p>
          <a:p>
            <a:pPr marL="18288" fontAlgn="base">
              <a:spcBef>
                <a:spcPct val="0"/>
              </a:spcBef>
              <a:spcAft>
                <a:spcPct val="0"/>
              </a:spcAft>
              <a:defRPr/>
            </a:pPr>
            <a:r>
              <a:rPr lang="en-US" sz="1500" dirty="0">
                <a:solidFill>
                  <a:srgbClr val="414042"/>
                </a:solidFill>
                <a:latin typeface="Constantia" pitchFamily="18" charset="0"/>
              </a:rPr>
              <a:t>Guarding Defense Strategy</a:t>
            </a:r>
          </a:p>
        </p:txBody>
      </p:sp>
      <p:cxnSp>
        <p:nvCxnSpPr>
          <p:cNvPr id="4" name="Straight Connector 3">
            <a:extLst>
              <a:ext uri="{FF2B5EF4-FFF2-40B4-BE49-F238E27FC236}">
                <a16:creationId xmlns:a16="http://schemas.microsoft.com/office/drawing/2014/main" id="{321CFDD1-27C4-420D-BAF5-050026B1509F}"/>
              </a:ext>
            </a:extLst>
          </p:cNvPr>
          <p:cNvCxnSpPr/>
          <p:nvPr/>
        </p:nvCxnSpPr>
        <p:spPr>
          <a:xfrm>
            <a:off x="2209800" y="3733800"/>
            <a:ext cx="7772400" cy="0"/>
          </a:xfrm>
          <a:prstGeom prst="line">
            <a:avLst/>
          </a:prstGeom>
          <a:ln>
            <a:solidFill>
              <a:schemeClr val="bg1">
                <a:lumMod val="85000"/>
              </a:schemeClr>
            </a:solidFill>
          </a:ln>
        </p:spPr>
        <p:style>
          <a:lnRef idx="1">
            <a:schemeClr val="accent2"/>
          </a:lnRef>
          <a:fillRef idx="0">
            <a:schemeClr val="accent2"/>
          </a:fillRef>
          <a:effectRef idx="0">
            <a:schemeClr val="accent2"/>
          </a:effectRef>
          <a:fontRef idx="minor">
            <a:schemeClr val="tx1"/>
          </a:fontRef>
        </p:style>
      </p:cxnSp>
      <p:cxnSp>
        <p:nvCxnSpPr>
          <p:cNvPr id="5" name="Straight Connector 4">
            <a:extLst>
              <a:ext uri="{FF2B5EF4-FFF2-40B4-BE49-F238E27FC236}">
                <a16:creationId xmlns:a16="http://schemas.microsoft.com/office/drawing/2014/main" id="{4EA4F3E8-0383-4DAB-ADB5-8A2BDFDD509F}"/>
              </a:ext>
            </a:extLst>
          </p:cNvPr>
          <p:cNvCxnSpPr/>
          <p:nvPr/>
        </p:nvCxnSpPr>
        <p:spPr>
          <a:xfrm>
            <a:off x="2209800" y="2971800"/>
            <a:ext cx="7772400" cy="0"/>
          </a:xfrm>
          <a:prstGeom prst="line">
            <a:avLst/>
          </a:prstGeom>
          <a:ln>
            <a:solidFill>
              <a:schemeClr val="bg1">
                <a:lumMod val="85000"/>
              </a:schemeClr>
            </a:solidFill>
          </a:ln>
        </p:spPr>
        <p:style>
          <a:lnRef idx="1">
            <a:schemeClr val="accent2"/>
          </a:lnRef>
          <a:fillRef idx="0">
            <a:schemeClr val="accent2"/>
          </a:fillRef>
          <a:effectRef idx="0">
            <a:schemeClr val="accent2"/>
          </a:effectRef>
          <a:fontRef idx="minor">
            <a:schemeClr val="tx1"/>
          </a:fontRef>
        </p:style>
      </p:cxnSp>
      <p:sp>
        <p:nvSpPr>
          <p:cNvPr id="44038" name="Content Placeholder 2">
            <a:extLst>
              <a:ext uri="{FF2B5EF4-FFF2-40B4-BE49-F238E27FC236}">
                <a16:creationId xmlns:a16="http://schemas.microsoft.com/office/drawing/2014/main" id="{A15801F9-A4FF-4685-B70E-078612FAC966}"/>
              </a:ext>
            </a:extLst>
          </p:cNvPr>
          <p:cNvSpPr txBox="1">
            <a:spLocks/>
          </p:cNvSpPr>
          <p:nvPr/>
        </p:nvSpPr>
        <p:spPr bwMode="auto">
          <a:xfrm>
            <a:off x="2209800" y="3733800"/>
            <a:ext cx="77724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tIns="137160" bIns="91440"/>
          <a:lstStyle>
            <a:lvl1pPr marL="342900" indent="-342900" eaLnBrk="0" hangingPunct="0">
              <a:lnSpc>
                <a:spcPct val="112000"/>
              </a:lnSpc>
              <a:spcBef>
                <a:spcPct val="20000"/>
              </a:spcBef>
              <a:buClr>
                <a:srgbClr val="004B8D"/>
              </a:buClr>
              <a:buFont typeface="Arial" panose="020B0604020202020204" pitchFamily="34" charset="0"/>
              <a:buChar char="•"/>
              <a:defRPr sz="1600">
                <a:solidFill>
                  <a:srgbClr val="414042"/>
                </a:solidFill>
                <a:latin typeface="Trebuchet MS" panose="020B0603020202020204" pitchFamily="34" charset="0"/>
                <a:cs typeface="Arial" panose="020B0604020202020204" pitchFamily="34" charset="0"/>
              </a:defRPr>
            </a:lvl1pPr>
            <a:lvl2pPr eaLnBrk="0" hangingPunct="0">
              <a:lnSpc>
                <a:spcPct val="112000"/>
              </a:lnSpc>
              <a:spcBef>
                <a:spcPct val="20000"/>
              </a:spcBef>
              <a:buClr>
                <a:srgbClr val="004B8D"/>
              </a:buClr>
              <a:buFont typeface="Arial" panose="020B0604020202020204" pitchFamily="34" charset="0"/>
              <a:buChar char="•"/>
              <a:defRPr sz="1600">
                <a:solidFill>
                  <a:srgbClr val="414042"/>
                </a:solidFill>
                <a:latin typeface="Trebuchet MS" panose="020B0603020202020204" pitchFamily="34" charset="0"/>
                <a:cs typeface="Arial" panose="020B0604020202020204" pitchFamily="34" charset="0"/>
              </a:defRPr>
            </a:lvl2pPr>
            <a:lvl3pPr marL="1143000" indent="-228600" eaLnBrk="0" hangingPunct="0">
              <a:lnSpc>
                <a:spcPct val="112000"/>
              </a:lnSpc>
              <a:spcBef>
                <a:spcPct val="20000"/>
              </a:spcBef>
              <a:buClr>
                <a:srgbClr val="004B8D"/>
              </a:buClr>
              <a:buFont typeface="Trebuchet MS" panose="020B0603020202020204" pitchFamily="34" charset="0"/>
              <a:buChar char="―"/>
              <a:defRPr sz="1600">
                <a:solidFill>
                  <a:srgbClr val="414042"/>
                </a:solidFill>
                <a:latin typeface="Trebuchet MS" panose="020B0603020202020204" pitchFamily="34" charset="0"/>
                <a:cs typeface="Arial" panose="020B0604020202020204" pitchFamily="34" charset="0"/>
              </a:defRPr>
            </a:lvl3pPr>
            <a:lvl4pPr marL="1600200" indent="-228600" eaLnBrk="0" hangingPunct="0">
              <a:lnSpc>
                <a:spcPct val="112000"/>
              </a:lnSpc>
              <a:spcBef>
                <a:spcPct val="20000"/>
              </a:spcBef>
              <a:buClr>
                <a:srgbClr val="004B8D"/>
              </a:buClr>
              <a:buFont typeface="Trebuchet MS" panose="020B0603020202020204" pitchFamily="34" charset="0"/>
              <a:buChar char="―"/>
              <a:defRPr sz="1600">
                <a:solidFill>
                  <a:srgbClr val="414042"/>
                </a:solidFill>
                <a:latin typeface="Trebuchet MS" panose="020B0603020202020204" pitchFamily="34" charset="0"/>
                <a:cs typeface="Arial" panose="020B0604020202020204" pitchFamily="34" charset="0"/>
              </a:defRPr>
            </a:lvl4pPr>
            <a:lvl5pPr marL="2057400" indent="-228600" eaLnBrk="0" hangingPunct="0">
              <a:lnSpc>
                <a:spcPct val="112000"/>
              </a:lnSpc>
              <a:spcBef>
                <a:spcPct val="20000"/>
              </a:spcBef>
              <a:buClr>
                <a:srgbClr val="004B8D"/>
              </a:buClr>
              <a:buFont typeface="Trebuchet MS" panose="020B0603020202020204" pitchFamily="34" charset="0"/>
              <a:buChar char="―"/>
              <a:defRPr sz="1600">
                <a:solidFill>
                  <a:srgbClr val="414042"/>
                </a:solidFill>
                <a:latin typeface="Trebuchet MS" panose="020B0603020202020204" pitchFamily="34" charset="0"/>
                <a:cs typeface="Arial" panose="020B0604020202020204" pitchFamily="34" charset="0"/>
              </a:defRPr>
            </a:lvl5pPr>
            <a:lvl6pPr marL="2514600" indent="-228600" eaLnBrk="0" fontAlgn="base" hangingPunct="0">
              <a:lnSpc>
                <a:spcPct val="112000"/>
              </a:lnSpc>
              <a:spcBef>
                <a:spcPct val="20000"/>
              </a:spcBef>
              <a:spcAft>
                <a:spcPct val="0"/>
              </a:spcAft>
              <a:buClr>
                <a:srgbClr val="004B8D"/>
              </a:buClr>
              <a:buFont typeface="Trebuchet MS" panose="020B0603020202020204" pitchFamily="34" charset="0"/>
              <a:buChar char="―"/>
              <a:defRPr sz="1600">
                <a:solidFill>
                  <a:srgbClr val="414042"/>
                </a:solidFill>
                <a:latin typeface="Trebuchet MS" panose="020B0603020202020204" pitchFamily="34" charset="0"/>
                <a:cs typeface="Arial" panose="020B0604020202020204" pitchFamily="34" charset="0"/>
              </a:defRPr>
            </a:lvl6pPr>
            <a:lvl7pPr marL="2971800" indent="-228600" eaLnBrk="0" fontAlgn="base" hangingPunct="0">
              <a:lnSpc>
                <a:spcPct val="112000"/>
              </a:lnSpc>
              <a:spcBef>
                <a:spcPct val="20000"/>
              </a:spcBef>
              <a:spcAft>
                <a:spcPct val="0"/>
              </a:spcAft>
              <a:buClr>
                <a:srgbClr val="004B8D"/>
              </a:buClr>
              <a:buFont typeface="Trebuchet MS" panose="020B0603020202020204" pitchFamily="34" charset="0"/>
              <a:buChar char="―"/>
              <a:defRPr sz="1600">
                <a:solidFill>
                  <a:srgbClr val="414042"/>
                </a:solidFill>
                <a:latin typeface="Trebuchet MS" panose="020B0603020202020204" pitchFamily="34" charset="0"/>
                <a:cs typeface="Arial" panose="020B0604020202020204" pitchFamily="34" charset="0"/>
              </a:defRPr>
            </a:lvl7pPr>
            <a:lvl8pPr marL="3429000" indent="-228600" eaLnBrk="0" fontAlgn="base" hangingPunct="0">
              <a:lnSpc>
                <a:spcPct val="112000"/>
              </a:lnSpc>
              <a:spcBef>
                <a:spcPct val="20000"/>
              </a:spcBef>
              <a:spcAft>
                <a:spcPct val="0"/>
              </a:spcAft>
              <a:buClr>
                <a:srgbClr val="004B8D"/>
              </a:buClr>
              <a:buFont typeface="Trebuchet MS" panose="020B0603020202020204" pitchFamily="34" charset="0"/>
              <a:buChar char="―"/>
              <a:defRPr sz="1600">
                <a:solidFill>
                  <a:srgbClr val="414042"/>
                </a:solidFill>
                <a:latin typeface="Trebuchet MS" panose="020B0603020202020204" pitchFamily="34" charset="0"/>
                <a:cs typeface="Arial" panose="020B0604020202020204" pitchFamily="34" charset="0"/>
              </a:defRPr>
            </a:lvl8pPr>
            <a:lvl9pPr marL="3886200" indent="-228600" eaLnBrk="0" fontAlgn="base" hangingPunct="0">
              <a:lnSpc>
                <a:spcPct val="112000"/>
              </a:lnSpc>
              <a:spcBef>
                <a:spcPct val="20000"/>
              </a:spcBef>
              <a:spcAft>
                <a:spcPct val="0"/>
              </a:spcAft>
              <a:buClr>
                <a:srgbClr val="004B8D"/>
              </a:buClr>
              <a:buFont typeface="Trebuchet MS" panose="020B0603020202020204" pitchFamily="34" charset="0"/>
              <a:buChar char="―"/>
              <a:defRPr sz="1600">
                <a:solidFill>
                  <a:srgbClr val="414042"/>
                </a:solidFill>
                <a:latin typeface="Trebuchet MS" panose="020B0603020202020204" pitchFamily="34" charset="0"/>
                <a:cs typeface="Arial" panose="020B0604020202020204" pitchFamily="34" charset="0"/>
              </a:defRPr>
            </a:lvl9pPr>
          </a:lstStyle>
          <a:p>
            <a:pPr lvl="1" algn="r" eaLnBrk="1" fontAlgn="base" hangingPunct="1">
              <a:lnSpc>
                <a:spcPct val="100000"/>
              </a:lnSpc>
              <a:spcBef>
                <a:spcPct val="0"/>
              </a:spcBef>
              <a:spcAft>
                <a:spcPts val="800"/>
              </a:spcAft>
              <a:buClrTx/>
              <a:buNone/>
            </a:pPr>
            <a:r>
              <a:rPr lang="en-US" altLang="en-US" sz="1400"/>
              <a:t>Today’s faculty features:</a:t>
            </a:r>
          </a:p>
        </p:txBody>
      </p:sp>
      <p:sp>
        <p:nvSpPr>
          <p:cNvPr id="44039" name="Content Placeholder 2">
            <a:extLst>
              <a:ext uri="{FF2B5EF4-FFF2-40B4-BE49-F238E27FC236}">
                <a16:creationId xmlns:a16="http://schemas.microsoft.com/office/drawing/2014/main" id="{BE25871A-6BEB-4D01-BE54-15C9D68CD5D1}"/>
              </a:ext>
            </a:extLst>
          </p:cNvPr>
          <p:cNvSpPr txBox="1">
            <a:spLocks/>
          </p:cNvSpPr>
          <p:nvPr/>
        </p:nvSpPr>
        <p:spPr bwMode="auto">
          <a:xfrm>
            <a:off x="2209800" y="2971800"/>
            <a:ext cx="7772400" cy="738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37160" tIns="137160" rIns="137160" bIns="146304" anchor="ctr"/>
          <a:lstStyle>
            <a:lvl1pPr eaLnBrk="0" hangingPunct="0">
              <a:lnSpc>
                <a:spcPct val="112000"/>
              </a:lnSpc>
              <a:spcBef>
                <a:spcPct val="20000"/>
              </a:spcBef>
              <a:buClr>
                <a:srgbClr val="004B8D"/>
              </a:buClr>
              <a:buFont typeface="Arial" panose="020B0604020202020204" pitchFamily="34" charset="0"/>
              <a:buChar char="•"/>
              <a:defRPr sz="1600">
                <a:solidFill>
                  <a:srgbClr val="414042"/>
                </a:solidFill>
                <a:latin typeface="Trebuchet MS" panose="020B0603020202020204" pitchFamily="34" charset="0"/>
                <a:cs typeface="Arial" panose="020B0604020202020204" pitchFamily="34" charset="0"/>
              </a:defRPr>
            </a:lvl1pPr>
            <a:lvl2pPr marL="742950" indent="-285750" eaLnBrk="0" hangingPunct="0">
              <a:lnSpc>
                <a:spcPct val="112000"/>
              </a:lnSpc>
              <a:spcBef>
                <a:spcPct val="20000"/>
              </a:spcBef>
              <a:buClr>
                <a:srgbClr val="004B8D"/>
              </a:buClr>
              <a:buFont typeface="Arial" panose="020B0604020202020204" pitchFamily="34" charset="0"/>
              <a:buChar char="•"/>
              <a:defRPr sz="1600">
                <a:solidFill>
                  <a:srgbClr val="414042"/>
                </a:solidFill>
                <a:latin typeface="Trebuchet MS" panose="020B0603020202020204" pitchFamily="34" charset="0"/>
                <a:cs typeface="Arial" panose="020B0604020202020204" pitchFamily="34" charset="0"/>
              </a:defRPr>
            </a:lvl2pPr>
            <a:lvl3pPr marL="1143000" indent="-228600" eaLnBrk="0" hangingPunct="0">
              <a:lnSpc>
                <a:spcPct val="112000"/>
              </a:lnSpc>
              <a:spcBef>
                <a:spcPct val="20000"/>
              </a:spcBef>
              <a:buClr>
                <a:srgbClr val="004B8D"/>
              </a:buClr>
              <a:buFont typeface="Trebuchet MS" panose="020B0603020202020204" pitchFamily="34" charset="0"/>
              <a:buChar char="―"/>
              <a:defRPr sz="1600">
                <a:solidFill>
                  <a:srgbClr val="414042"/>
                </a:solidFill>
                <a:latin typeface="Trebuchet MS" panose="020B0603020202020204" pitchFamily="34" charset="0"/>
                <a:cs typeface="Arial" panose="020B0604020202020204" pitchFamily="34" charset="0"/>
              </a:defRPr>
            </a:lvl3pPr>
            <a:lvl4pPr marL="1600200" indent="-228600" eaLnBrk="0" hangingPunct="0">
              <a:lnSpc>
                <a:spcPct val="112000"/>
              </a:lnSpc>
              <a:spcBef>
                <a:spcPct val="20000"/>
              </a:spcBef>
              <a:buClr>
                <a:srgbClr val="004B8D"/>
              </a:buClr>
              <a:buFont typeface="Trebuchet MS" panose="020B0603020202020204" pitchFamily="34" charset="0"/>
              <a:buChar char="―"/>
              <a:defRPr sz="1600">
                <a:solidFill>
                  <a:srgbClr val="414042"/>
                </a:solidFill>
                <a:latin typeface="Trebuchet MS" panose="020B0603020202020204" pitchFamily="34" charset="0"/>
                <a:cs typeface="Arial" panose="020B0604020202020204" pitchFamily="34" charset="0"/>
              </a:defRPr>
            </a:lvl4pPr>
            <a:lvl5pPr marL="2057400" indent="-228600" eaLnBrk="0" hangingPunct="0">
              <a:lnSpc>
                <a:spcPct val="112000"/>
              </a:lnSpc>
              <a:spcBef>
                <a:spcPct val="20000"/>
              </a:spcBef>
              <a:buClr>
                <a:srgbClr val="004B8D"/>
              </a:buClr>
              <a:buFont typeface="Trebuchet MS" panose="020B0603020202020204" pitchFamily="34" charset="0"/>
              <a:buChar char="―"/>
              <a:defRPr sz="1600">
                <a:solidFill>
                  <a:srgbClr val="414042"/>
                </a:solidFill>
                <a:latin typeface="Trebuchet MS" panose="020B0603020202020204" pitchFamily="34" charset="0"/>
                <a:cs typeface="Arial" panose="020B0604020202020204" pitchFamily="34" charset="0"/>
              </a:defRPr>
            </a:lvl5pPr>
            <a:lvl6pPr marL="2514600" indent="-228600" eaLnBrk="0" fontAlgn="base" hangingPunct="0">
              <a:lnSpc>
                <a:spcPct val="112000"/>
              </a:lnSpc>
              <a:spcBef>
                <a:spcPct val="20000"/>
              </a:spcBef>
              <a:spcAft>
                <a:spcPct val="0"/>
              </a:spcAft>
              <a:buClr>
                <a:srgbClr val="004B8D"/>
              </a:buClr>
              <a:buFont typeface="Trebuchet MS" panose="020B0603020202020204" pitchFamily="34" charset="0"/>
              <a:buChar char="―"/>
              <a:defRPr sz="1600">
                <a:solidFill>
                  <a:srgbClr val="414042"/>
                </a:solidFill>
                <a:latin typeface="Trebuchet MS" panose="020B0603020202020204" pitchFamily="34" charset="0"/>
                <a:cs typeface="Arial" panose="020B0604020202020204" pitchFamily="34" charset="0"/>
              </a:defRPr>
            </a:lvl6pPr>
            <a:lvl7pPr marL="2971800" indent="-228600" eaLnBrk="0" fontAlgn="base" hangingPunct="0">
              <a:lnSpc>
                <a:spcPct val="112000"/>
              </a:lnSpc>
              <a:spcBef>
                <a:spcPct val="20000"/>
              </a:spcBef>
              <a:spcAft>
                <a:spcPct val="0"/>
              </a:spcAft>
              <a:buClr>
                <a:srgbClr val="004B8D"/>
              </a:buClr>
              <a:buFont typeface="Trebuchet MS" panose="020B0603020202020204" pitchFamily="34" charset="0"/>
              <a:buChar char="―"/>
              <a:defRPr sz="1600">
                <a:solidFill>
                  <a:srgbClr val="414042"/>
                </a:solidFill>
                <a:latin typeface="Trebuchet MS" panose="020B0603020202020204" pitchFamily="34" charset="0"/>
                <a:cs typeface="Arial" panose="020B0604020202020204" pitchFamily="34" charset="0"/>
              </a:defRPr>
            </a:lvl7pPr>
            <a:lvl8pPr marL="3429000" indent="-228600" eaLnBrk="0" fontAlgn="base" hangingPunct="0">
              <a:lnSpc>
                <a:spcPct val="112000"/>
              </a:lnSpc>
              <a:spcBef>
                <a:spcPct val="20000"/>
              </a:spcBef>
              <a:spcAft>
                <a:spcPct val="0"/>
              </a:spcAft>
              <a:buClr>
                <a:srgbClr val="004B8D"/>
              </a:buClr>
              <a:buFont typeface="Trebuchet MS" panose="020B0603020202020204" pitchFamily="34" charset="0"/>
              <a:buChar char="―"/>
              <a:defRPr sz="1600">
                <a:solidFill>
                  <a:srgbClr val="414042"/>
                </a:solidFill>
                <a:latin typeface="Trebuchet MS" panose="020B0603020202020204" pitchFamily="34" charset="0"/>
                <a:cs typeface="Arial" panose="020B0604020202020204" pitchFamily="34" charset="0"/>
              </a:defRPr>
            </a:lvl8pPr>
            <a:lvl9pPr marL="3886200" indent="-228600" eaLnBrk="0" fontAlgn="base" hangingPunct="0">
              <a:lnSpc>
                <a:spcPct val="112000"/>
              </a:lnSpc>
              <a:spcBef>
                <a:spcPct val="20000"/>
              </a:spcBef>
              <a:spcAft>
                <a:spcPct val="0"/>
              </a:spcAft>
              <a:buClr>
                <a:srgbClr val="004B8D"/>
              </a:buClr>
              <a:buFont typeface="Trebuchet MS" panose="020B0603020202020204" pitchFamily="34" charset="0"/>
              <a:buChar char="―"/>
              <a:defRPr sz="1600">
                <a:solidFill>
                  <a:srgbClr val="414042"/>
                </a:solidFill>
                <a:latin typeface="Trebuchet MS" panose="020B0603020202020204" pitchFamily="34" charset="0"/>
                <a:cs typeface="Arial" panose="020B0604020202020204" pitchFamily="34" charset="0"/>
              </a:defRPr>
            </a:lvl9pPr>
          </a:lstStyle>
          <a:p>
            <a:pPr eaLnBrk="1" fontAlgn="base" hangingPunct="1">
              <a:lnSpc>
                <a:spcPct val="100000"/>
              </a:lnSpc>
              <a:spcBef>
                <a:spcPct val="0"/>
              </a:spcBef>
              <a:spcAft>
                <a:spcPts val="600"/>
              </a:spcAft>
              <a:buClrTx/>
              <a:buNone/>
            </a:pPr>
            <a:endParaRPr lang="en-US" altLang="en-US"/>
          </a:p>
          <a:p>
            <a:pPr eaLnBrk="1" fontAlgn="base" hangingPunct="1">
              <a:lnSpc>
                <a:spcPct val="100000"/>
              </a:lnSpc>
              <a:spcAft>
                <a:spcPct val="0"/>
              </a:spcAft>
              <a:buClrTx/>
              <a:buNone/>
            </a:pPr>
            <a:r>
              <a:rPr lang="en-US" altLang="en-US" sz="1200"/>
              <a:t>1pm Eastern    |    12pm Central   |   11am Mountain    |    10am Pacific</a:t>
            </a:r>
          </a:p>
        </p:txBody>
      </p:sp>
      <p:sp>
        <p:nvSpPr>
          <p:cNvPr id="44040" name="Content Placeholder 2">
            <a:extLst>
              <a:ext uri="{FF2B5EF4-FFF2-40B4-BE49-F238E27FC236}">
                <a16:creationId xmlns:a16="http://schemas.microsoft.com/office/drawing/2014/main" id="{2AAF51DF-DDBC-4D26-93DC-A9E7B3277DA5}"/>
              </a:ext>
            </a:extLst>
          </p:cNvPr>
          <p:cNvSpPr txBox="1">
            <a:spLocks/>
          </p:cNvSpPr>
          <p:nvPr/>
        </p:nvSpPr>
        <p:spPr bwMode="auto">
          <a:xfrm>
            <a:off x="2209800" y="5715000"/>
            <a:ext cx="7772400" cy="838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tIns="137160" bIns="91440"/>
          <a:lstStyle>
            <a:lvl1pPr eaLnBrk="0" hangingPunct="0">
              <a:lnSpc>
                <a:spcPct val="112000"/>
              </a:lnSpc>
              <a:spcBef>
                <a:spcPct val="20000"/>
              </a:spcBef>
              <a:buClr>
                <a:srgbClr val="004B8D"/>
              </a:buClr>
              <a:buFont typeface="Arial" panose="020B0604020202020204" pitchFamily="34" charset="0"/>
              <a:buChar char="•"/>
              <a:defRPr sz="1600">
                <a:solidFill>
                  <a:srgbClr val="414042"/>
                </a:solidFill>
                <a:latin typeface="Trebuchet MS" panose="020B0603020202020204" pitchFamily="34" charset="0"/>
                <a:cs typeface="Arial" panose="020B0604020202020204" pitchFamily="34" charset="0"/>
              </a:defRPr>
            </a:lvl1pPr>
            <a:lvl2pPr marL="742950" indent="-285750" eaLnBrk="0" hangingPunct="0">
              <a:lnSpc>
                <a:spcPct val="112000"/>
              </a:lnSpc>
              <a:spcBef>
                <a:spcPct val="20000"/>
              </a:spcBef>
              <a:buClr>
                <a:srgbClr val="004B8D"/>
              </a:buClr>
              <a:buFont typeface="Arial" panose="020B0604020202020204" pitchFamily="34" charset="0"/>
              <a:buChar char="•"/>
              <a:defRPr sz="1600">
                <a:solidFill>
                  <a:srgbClr val="414042"/>
                </a:solidFill>
                <a:latin typeface="Trebuchet MS" panose="020B0603020202020204" pitchFamily="34" charset="0"/>
                <a:cs typeface="Arial" panose="020B0604020202020204" pitchFamily="34" charset="0"/>
              </a:defRPr>
            </a:lvl2pPr>
            <a:lvl3pPr marL="1143000" indent="-228600" eaLnBrk="0" hangingPunct="0">
              <a:lnSpc>
                <a:spcPct val="112000"/>
              </a:lnSpc>
              <a:spcBef>
                <a:spcPct val="20000"/>
              </a:spcBef>
              <a:buClr>
                <a:srgbClr val="004B8D"/>
              </a:buClr>
              <a:buFont typeface="Trebuchet MS" panose="020B0603020202020204" pitchFamily="34" charset="0"/>
              <a:buChar char="―"/>
              <a:defRPr sz="1600">
                <a:solidFill>
                  <a:srgbClr val="414042"/>
                </a:solidFill>
                <a:latin typeface="Trebuchet MS" panose="020B0603020202020204" pitchFamily="34" charset="0"/>
                <a:cs typeface="Arial" panose="020B0604020202020204" pitchFamily="34" charset="0"/>
              </a:defRPr>
            </a:lvl3pPr>
            <a:lvl4pPr marL="1600200" indent="-228600" eaLnBrk="0" hangingPunct="0">
              <a:lnSpc>
                <a:spcPct val="112000"/>
              </a:lnSpc>
              <a:spcBef>
                <a:spcPct val="20000"/>
              </a:spcBef>
              <a:buClr>
                <a:srgbClr val="004B8D"/>
              </a:buClr>
              <a:buFont typeface="Trebuchet MS" panose="020B0603020202020204" pitchFamily="34" charset="0"/>
              <a:buChar char="―"/>
              <a:defRPr sz="1600">
                <a:solidFill>
                  <a:srgbClr val="414042"/>
                </a:solidFill>
                <a:latin typeface="Trebuchet MS" panose="020B0603020202020204" pitchFamily="34" charset="0"/>
                <a:cs typeface="Arial" panose="020B0604020202020204" pitchFamily="34" charset="0"/>
              </a:defRPr>
            </a:lvl4pPr>
            <a:lvl5pPr marL="2057400" indent="-228600" eaLnBrk="0" hangingPunct="0">
              <a:lnSpc>
                <a:spcPct val="112000"/>
              </a:lnSpc>
              <a:spcBef>
                <a:spcPct val="20000"/>
              </a:spcBef>
              <a:buClr>
                <a:srgbClr val="004B8D"/>
              </a:buClr>
              <a:buFont typeface="Trebuchet MS" panose="020B0603020202020204" pitchFamily="34" charset="0"/>
              <a:buChar char="―"/>
              <a:defRPr sz="1600">
                <a:solidFill>
                  <a:srgbClr val="414042"/>
                </a:solidFill>
                <a:latin typeface="Trebuchet MS" panose="020B0603020202020204" pitchFamily="34" charset="0"/>
                <a:cs typeface="Arial" panose="020B0604020202020204" pitchFamily="34" charset="0"/>
              </a:defRPr>
            </a:lvl5pPr>
            <a:lvl6pPr marL="2514600" indent="-228600" eaLnBrk="0" fontAlgn="base" hangingPunct="0">
              <a:lnSpc>
                <a:spcPct val="112000"/>
              </a:lnSpc>
              <a:spcBef>
                <a:spcPct val="20000"/>
              </a:spcBef>
              <a:spcAft>
                <a:spcPct val="0"/>
              </a:spcAft>
              <a:buClr>
                <a:srgbClr val="004B8D"/>
              </a:buClr>
              <a:buFont typeface="Trebuchet MS" panose="020B0603020202020204" pitchFamily="34" charset="0"/>
              <a:buChar char="―"/>
              <a:defRPr sz="1600">
                <a:solidFill>
                  <a:srgbClr val="414042"/>
                </a:solidFill>
                <a:latin typeface="Trebuchet MS" panose="020B0603020202020204" pitchFamily="34" charset="0"/>
                <a:cs typeface="Arial" panose="020B0604020202020204" pitchFamily="34" charset="0"/>
              </a:defRPr>
            </a:lvl6pPr>
            <a:lvl7pPr marL="2971800" indent="-228600" eaLnBrk="0" fontAlgn="base" hangingPunct="0">
              <a:lnSpc>
                <a:spcPct val="112000"/>
              </a:lnSpc>
              <a:spcBef>
                <a:spcPct val="20000"/>
              </a:spcBef>
              <a:spcAft>
                <a:spcPct val="0"/>
              </a:spcAft>
              <a:buClr>
                <a:srgbClr val="004B8D"/>
              </a:buClr>
              <a:buFont typeface="Trebuchet MS" panose="020B0603020202020204" pitchFamily="34" charset="0"/>
              <a:buChar char="―"/>
              <a:defRPr sz="1600">
                <a:solidFill>
                  <a:srgbClr val="414042"/>
                </a:solidFill>
                <a:latin typeface="Trebuchet MS" panose="020B0603020202020204" pitchFamily="34" charset="0"/>
                <a:cs typeface="Arial" panose="020B0604020202020204" pitchFamily="34" charset="0"/>
              </a:defRPr>
            </a:lvl7pPr>
            <a:lvl8pPr marL="3429000" indent="-228600" eaLnBrk="0" fontAlgn="base" hangingPunct="0">
              <a:lnSpc>
                <a:spcPct val="112000"/>
              </a:lnSpc>
              <a:spcBef>
                <a:spcPct val="20000"/>
              </a:spcBef>
              <a:spcAft>
                <a:spcPct val="0"/>
              </a:spcAft>
              <a:buClr>
                <a:srgbClr val="004B8D"/>
              </a:buClr>
              <a:buFont typeface="Trebuchet MS" panose="020B0603020202020204" pitchFamily="34" charset="0"/>
              <a:buChar char="―"/>
              <a:defRPr sz="1600">
                <a:solidFill>
                  <a:srgbClr val="414042"/>
                </a:solidFill>
                <a:latin typeface="Trebuchet MS" panose="020B0603020202020204" pitchFamily="34" charset="0"/>
                <a:cs typeface="Arial" panose="020B0604020202020204" pitchFamily="34" charset="0"/>
              </a:defRPr>
            </a:lvl8pPr>
            <a:lvl9pPr marL="3886200" indent="-228600" eaLnBrk="0" fontAlgn="base" hangingPunct="0">
              <a:lnSpc>
                <a:spcPct val="112000"/>
              </a:lnSpc>
              <a:spcBef>
                <a:spcPct val="20000"/>
              </a:spcBef>
              <a:spcAft>
                <a:spcPct val="0"/>
              </a:spcAft>
              <a:buClr>
                <a:srgbClr val="004B8D"/>
              </a:buClr>
              <a:buFont typeface="Trebuchet MS" panose="020B0603020202020204" pitchFamily="34" charset="0"/>
              <a:buChar char="―"/>
              <a:defRPr sz="1600">
                <a:solidFill>
                  <a:srgbClr val="414042"/>
                </a:solidFill>
                <a:latin typeface="Trebuchet MS" panose="020B0603020202020204" pitchFamily="34" charset="0"/>
                <a:cs typeface="Arial" panose="020B0604020202020204" pitchFamily="34" charset="0"/>
              </a:defRPr>
            </a:lvl9pPr>
          </a:lstStyle>
          <a:p>
            <a:pPr eaLnBrk="1" fontAlgn="base" hangingPunct="1">
              <a:lnSpc>
                <a:spcPct val="100000"/>
              </a:lnSpc>
              <a:spcBef>
                <a:spcPct val="0"/>
              </a:spcBef>
              <a:spcAft>
                <a:spcPct val="0"/>
              </a:spcAft>
              <a:buClrTx/>
              <a:buNone/>
            </a:pPr>
            <a:r>
              <a:rPr lang="en-US" altLang="en-US" sz="1300"/>
              <a:t>The audio portion of the conference may be accessed via the telephone or by using your computer's speakers.</a:t>
            </a:r>
            <a:r>
              <a:rPr lang="en-US" altLang="en-US" sz="1300" b="1"/>
              <a:t> </a:t>
            </a:r>
            <a:r>
              <a:rPr lang="en-US" altLang="en-US" sz="1300"/>
              <a:t>Please refer to the instructions emailed to registrants for additional information.  If you have any questions, please contact </a:t>
            </a:r>
            <a:r>
              <a:rPr lang="en-US" altLang="en-US" sz="1300" b="1"/>
              <a:t>Customer Service at 1-800-926-7926 ext. 1</a:t>
            </a:r>
            <a:r>
              <a:rPr lang="en-US" altLang="en-US" sz="1300"/>
              <a:t>.</a:t>
            </a:r>
          </a:p>
        </p:txBody>
      </p:sp>
      <p:cxnSp>
        <p:nvCxnSpPr>
          <p:cNvPr id="9" name="Straight Connector 8">
            <a:extLst>
              <a:ext uri="{FF2B5EF4-FFF2-40B4-BE49-F238E27FC236}">
                <a16:creationId xmlns:a16="http://schemas.microsoft.com/office/drawing/2014/main" id="{3ABFF881-0A73-43A0-8AB2-D926814CCCDD}"/>
              </a:ext>
            </a:extLst>
          </p:cNvPr>
          <p:cNvCxnSpPr/>
          <p:nvPr/>
        </p:nvCxnSpPr>
        <p:spPr>
          <a:xfrm>
            <a:off x="2209800" y="5715000"/>
            <a:ext cx="7772400" cy="0"/>
          </a:xfrm>
          <a:prstGeom prst="line">
            <a:avLst/>
          </a:prstGeom>
          <a:ln>
            <a:solidFill>
              <a:schemeClr val="bg1">
                <a:lumMod val="85000"/>
              </a:schemeClr>
            </a:solidFill>
          </a:ln>
        </p:spPr>
        <p:style>
          <a:lnRef idx="1">
            <a:schemeClr val="accent2"/>
          </a:lnRef>
          <a:fillRef idx="0">
            <a:schemeClr val="accent2"/>
          </a:fillRef>
          <a:effectRef idx="0">
            <a:schemeClr val="accent2"/>
          </a:effectRef>
          <a:fontRef idx="minor">
            <a:schemeClr val="tx1"/>
          </a:fontRef>
        </p:style>
      </p:cxnSp>
      <p:sp>
        <p:nvSpPr>
          <p:cNvPr id="10" name="Text Placeholder 4">
            <a:extLst>
              <a:ext uri="{FF2B5EF4-FFF2-40B4-BE49-F238E27FC236}">
                <a16:creationId xmlns:a16="http://schemas.microsoft.com/office/drawing/2014/main" id="{57184819-09C2-4ECB-B655-FD61A31A39B3}"/>
              </a:ext>
            </a:extLst>
          </p:cNvPr>
          <p:cNvSpPr txBox="1">
            <a:spLocks/>
          </p:cNvSpPr>
          <p:nvPr/>
        </p:nvSpPr>
        <p:spPr>
          <a:xfrm>
            <a:off x="2209800" y="2971800"/>
            <a:ext cx="7772400" cy="381000"/>
          </a:xfrm>
          <a:prstGeom prst="rect">
            <a:avLst/>
          </a:prstGeom>
        </p:spPr>
        <p:txBody>
          <a:bodyPr lIns="137160" tIns="91440" rIns="137160" bIns="0" anchor="ctr">
            <a:normAutofit/>
          </a:bodyPr>
          <a:lstStyle>
            <a:lvl1pPr>
              <a:defRPr sz="1151" b="0">
                <a:solidFill>
                  <a:srgbClr val="414042"/>
                </a:solidFill>
                <a:latin typeface="Trebuchet MS" pitchFamily="34" charset="0"/>
              </a:defRPr>
            </a:lvl1pPr>
          </a:lstStyle>
          <a:p>
            <a:pPr>
              <a:spcBef>
                <a:spcPct val="20000"/>
              </a:spcBef>
              <a:defRPr/>
            </a:pPr>
            <a:r>
              <a:rPr lang="en-US" sz="1200" cap="all" dirty="0"/>
              <a:t>Thursday, February 11, 2021</a:t>
            </a:r>
          </a:p>
        </p:txBody>
      </p:sp>
      <p:sp>
        <p:nvSpPr>
          <p:cNvPr id="11" name="Title 1">
            <a:extLst>
              <a:ext uri="{FF2B5EF4-FFF2-40B4-BE49-F238E27FC236}">
                <a16:creationId xmlns:a16="http://schemas.microsoft.com/office/drawing/2014/main" id="{74C7CA03-ADDA-4AD0-8EA9-DAC37B1F6FE9}"/>
              </a:ext>
            </a:extLst>
          </p:cNvPr>
          <p:cNvSpPr txBox="1">
            <a:spLocks/>
          </p:cNvSpPr>
          <p:nvPr/>
        </p:nvSpPr>
        <p:spPr>
          <a:xfrm>
            <a:off x="2362200" y="609600"/>
            <a:ext cx="7772400" cy="427038"/>
          </a:xfrm>
          <a:prstGeom prst="rect">
            <a:avLst/>
          </a:prstGeom>
        </p:spPr>
        <p:txBody>
          <a:bodyPr/>
          <a:lstStyle>
            <a:lvl1pPr algn="l">
              <a:defRPr/>
            </a:lvl1pPr>
          </a:lstStyle>
          <a:p>
            <a:pPr eaLnBrk="0" fontAlgn="base" hangingPunct="0">
              <a:spcBef>
                <a:spcPct val="0"/>
              </a:spcBef>
              <a:spcAft>
                <a:spcPct val="0"/>
              </a:spcAft>
              <a:defRPr/>
            </a:pPr>
            <a:r>
              <a:rPr lang="en-US" sz="1400" i="1" spc="20" dirty="0">
                <a:solidFill>
                  <a:srgbClr val="414042"/>
                </a:solidFill>
                <a:latin typeface="Constantia" pitchFamily="18" charset="0"/>
              </a:rPr>
              <a:t>Presenting a live 90-minute webinar with interactive Q&amp;A</a:t>
            </a:r>
          </a:p>
        </p:txBody>
      </p:sp>
      <p:sp>
        <p:nvSpPr>
          <p:cNvPr id="44044" name="TextBox 11">
            <a:extLst>
              <a:ext uri="{FF2B5EF4-FFF2-40B4-BE49-F238E27FC236}">
                <a16:creationId xmlns:a16="http://schemas.microsoft.com/office/drawing/2014/main" id="{FF46D698-A377-4735-8AD7-3347D607276D}"/>
              </a:ext>
            </a:extLst>
          </p:cNvPr>
          <p:cNvSpPr txBox="1">
            <a:spLocks noChangeArrowheads="1"/>
          </p:cNvSpPr>
          <p:nvPr/>
        </p:nvSpPr>
        <p:spPr bwMode="auto">
          <a:xfrm>
            <a:off x="2209800" y="4114800"/>
            <a:ext cx="7772400" cy="1447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lstStyle>
            <a:lvl1pPr eaLnBrk="0" hangingPunct="0">
              <a:lnSpc>
                <a:spcPct val="112000"/>
              </a:lnSpc>
              <a:spcBef>
                <a:spcPct val="20000"/>
              </a:spcBef>
              <a:buClr>
                <a:srgbClr val="004B8D"/>
              </a:buClr>
              <a:buFont typeface="Arial" panose="020B0604020202020204" pitchFamily="34" charset="0"/>
              <a:buChar char="•"/>
              <a:defRPr sz="1600">
                <a:solidFill>
                  <a:srgbClr val="414042"/>
                </a:solidFill>
                <a:latin typeface="Trebuchet MS" panose="020B0603020202020204" pitchFamily="34" charset="0"/>
                <a:cs typeface="Arial" panose="020B0604020202020204" pitchFamily="34" charset="0"/>
              </a:defRPr>
            </a:lvl1pPr>
            <a:lvl2pPr marL="742950" indent="-285750" eaLnBrk="0" hangingPunct="0">
              <a:lnSpc>
                <a:spcPct val="112000"/>
              </a:lnSpc>
              <a:spcBef>
                <a:spcPct val="20000"/>
              </a:spcBef>
              <a:buClr>
                <a:srgbClr val="004B8D"/>
              </a:buClr>
              <a:buFont typeface="Arial" panose="020B0604020202020204" pitchFamily="34" charset="0"/>
              <a:buChar char="•"/>
              <a:defRPr sz="1600">
                <a:solidFill>
                  <a:srgbClr val="414042"/>
                </a:solidFill>
                <a:latin typeface="Trebuchet MS" panose="020B0603020202020204" pitchFamily="34" charset="0"/>
                <a:cs typeface="Arial" panose="020B0604020202020204" pitchFamily="34" charset="0"/>
              </a:defRPr>
            </a:lvl2pPr>
            <a:lvl3pPr marL="1143000" indent="-228600" eaLnBrk="0" hangingPunct="0">
              <a:lnSpc>
                <a:spcPct val="112000"/>
              </a:lnSpc>
              <a:spcBef>
                <a:spcPct val="20000"/>
              </a:spcBef>
              <a:buClr>
                <a:srgbClr val="004B8D"/>
              </a:buClr>
              <a:buFont typeface="Trebuchet MS" panose="020B0603020202020204" pitchFamily="34" charset="0"/>
              <a:buChar char="―"/>
              <a:defRPr sz="1600">
                <a:solidFill>
                  <a:srgbClr val="414042"/>
                </a:solidFill>
                <a:latin typeface="Trebuchet MS" panose="020B0603020202020204" pitchFamily="34" charset="0"/>
                <a:cs typeface="Arial" panose="020B0604020202020204" pitchFamily="34" charset="0"/>
              </a:defRPr>
            </a:lvl3pPr>
            <a:lvl4pPr marL="1600200" indent="-228600" eaLnBrk="0" hangingPunct="0">
              <a:lnSpc>
                <a:spcPct val="112000"/>
              </a:lnSpc>
              <a:spcBef>
                <a:spcPct val="20000"/>
              </a:spcBef>
              <a:buClr>
                <a:srgbClr val="004B8D"/>
              </a:buClr>
              <a:buFont typeface="Trebuchet MS" panose="020B0603020202020204" pitchFamily="34" charset="0"/>
              <a:buChar char="―"/>
              <a:defRPr sz="1600">
                <a:solidFill>
                  <a:srgbClr val="414042"/>
                </a:solidFill>
                <a:latin typeface="Trebuchet MS" panose="020B0603020202020204" pitchFamily="34" charset="0"/>
                <a:cs typeface="Arial" panose="020B0604020202020204" pitchFamily="34" charset="0"/>
              </a:defRPr>
            </a:lvl4pPr>
            <a:lvl5pPr marL="2057400" indent="-228600" eaLnBrk="0" hangingPunct="0">
              <a:lnSpc>
                <a:spcPct val="112000"/>
              </a:lnSpc>
              <a:spcBef>
                <a:spcPct val="20000"/>
              </a:spcBef>
              <a:buClr>
                <a:srgbClr val="004B8D"/>
              </a:buClr>
              <a:buFont typeface="Trebuchet MS" panose="020B0603020202020204" pitchFamily="34" charset="0"/>
              <a:buChar char="―"/>
              <a:defRPr sz="1600">
                <a:solidFill>
                  <a:srgbClr val="414042"/>
                </a:solidFill>
                <a:latin typeface="Trebuchet MS" panose="020B0603020202020204" pitchFamily="34" charset="0"/>
                <a:cs typeface="Arial" panose="020B0604020202020204" pitchFamily="34" charset="0"/>
              </a:defRPr>
            </a:lvl5pPr>
            <a:lvl6pPr marL="2514600" indent="-228600" eaLnBrk="0" fontAlgn="base" hangingPunct="0">
              <a:lnSpc>
                <a:spcPct val="112000"/>
              </a:lnSpc>
              <a:spcBef>
                <a:spcPct val="20000"/>
              </a:spcBef>
              <a:spcAft>
                <a:spcPct val="0"/>
              </a:spcAft>
              <a:buClr>
                <a:srgbClr val="004B8D"/>
              </a:buClr>
              <a:buFont typeface="Trebuchet MS" panose="020B0603020202020204" pitchFamily="34" charset="0"/>
              <a:buChar char="―"/>
              <a:defRPr sz="1600">
                <a:solidFill>
                  <a:srgbClr val="414042"/>
                </a:solidFill>
                <a:latin typeface="Trebuchet MS" panose="020B0603020202020204" pitchFamily="34" charset="0"/>
                <a:cs typeface="Arial" panose="020B0604020202020204" pitchFamily="34" charset="0"/>
              </a:defRPr>
            </a:lvl6pPr>
            <a:lvl7pPr marL="2971800" indent="-228600" eaLnBrk="0" fontAlgn="base" hangingPunct="0">
              <a:lnSpc>
                <a:spcPct val="112000"/>
              </a:lnSpc>
              <a:spcBef>
                <a:spcPct val="20000"/>
              </a:spcBef>
              <a:spcAft>
                <a:spcPct val="0"/>
              </a:spcAft>
              <a:buClr>
                <a:srgbClr val="004B8D"/>
              </a:buClr>
              <a:buFont typeface="Trebuchet MS" panose="020B0603020202020204" pitchFamily="34" charset="0"/>
              <a:buChar char="―"/>
              <a:defRPr sz="1600">
                <a:solidFill>
                  <a:srgbClr val="414042"/>
                </a:solidFill>
                <a:latin typeface="Trebuchet MS" panose="020B0603020202020204" pitchFamily="34" charset="0"/>
                <a:cs typeface="Arial" panose="020B0604020202020204" pitchFamily="34" charset="0"/>
              </a:defRPr>
            </a:lvl7pPr>
            <a:lvl8pPr marL="3429000" indent="-228600" eaLnBrk="0" fontAlgn="base" hangingPunct="0">
              <a:lnSpc>
                <a:spcPct val="112000"/>
              </a:lnSpc>
              <a:spcBef>
                <a:spcPct val="20000"/>
              </a:spcBef>
              <a:spcAft>
                <a:spcPct val="0"/>
              </a:spcAft>
              <a:buClr>
                <a:srgbClr val="004B8D"/>
              </a:buClr>
              <a:buFont typeface="Trebuchet MS" panose="020B0603020202020204" pitchFamily="34" charset="0"/>
              <a:buChar char="―"/>
              <a:defRPr sz="1600">
                <a:solidFill>
                  <a:srgbClr val="414042"/>
                </a:solidFill>
                <a:latin typeface="Trebuchet MS" panose="020B0603020202020204" pitchFamily="34" charset="0"/>
                <a:cs typeface="Arial" panose="020B0604020202020204" pitchFamily="34" charset="0"/>
              </a:defRPr>
            </a:lvl8pPr>
            <a:lvl9pPr marL="3886200" indent="-228600" eaLnBrk="0" fontAlgn="base" hangingPunct="0">
              <a:lnSpc>
                <a:spcPct val="112000"/>
              </a:lnSpc>
              <a:spcBef>
                <a:spcPct val="20000"/>
              </a:spcBef>
              <a:spcAft>
                <a:spcPct val="0"/>
              </a:spcAft>
              <a:buClr>
                <a:srgbClr val="004B8D"/>
              </a:buClr>
              <a:buFont typeface="Trebuchet MS" panose="020B0603020202020204" pitchFamily="34" charset="0"/>
              <a:buChar char="―"/>
              <a:defRPr sz="1600">
                <a:solidFill>
                  <a:srgbClr val="414042"/>
                </a:solidFill>
                <a:latin typeface="Trebuchet MS" panose="020B0603020202020204" pitchFamily="34" charset="0"/>
                <a:cs typeface="Arial" panose="020B0604020202020204" pitchFamily="34" charset="0"/>
              </a:defRPr>
            </a:lvl9pPr>
          </a:lstStyle>
          <a:p>
            <a:pPr algn="r" eaLnBrk="1" fontAlgn="base" hangingPunct="1">
              <a:lnSpc>
                <a:spcPct val="150000"/>
              </a:lnSpc>
              <a:spcBef>
                <a:spcPct val="0"/>
              </a:spcBef>
              <a:spcAft>
                <a:spcPct val="0"/>
              </a:spcAft>
              <a:buClrTx/>
              <a:buNone/>
            </a:pPr>
            <a:r>
              <a:rPr lang="en-US" altLang="en-US" sz="1400" dirty="0"/>
              <a:t>Renee C. </a:t>
            </a:r>
            <a:r>
              <a:rPr lang="en-US" altLang="en-US" sz="1400" dirty="0" err="1"/>
              <a:t>Callantine</a:t>
            </a:r>
            <a:r>
              <a:rPr lang="en-US" altLang="en-US" sz="1400" dirty="0"/>
              <a:t>, Principal, </a:t>
            </a:r>
            <a:r>
              <a:rPr lang="en-US" altLang="en-US" sz="1400" b="1" dirty="0"/>
              <a:t>Cornerstone Law Group</a:t>
            </a:r>
            <a:r>
              <a:rPr lang="en-US" altLang="en-US" sz="1400" dirty="0"/>
              <a:t>, San Francisco</a:t>
            </a:r>
          </a:p>
          <a:p>
            <a:pPr algn="r" eaLnBrk="1" fontAlgn="base" hangingPunct="1">
              <a:lnSpc>
                <a:spcPct val="150000"/>
              </a:lnSpc>
              <a:spcBef>
                <a:spcPct val="0"/>
              </a:spcBef>
              <a:spcAft>
                <a:spcPct val="0"/>
              </a:spcAft>
              <a:buClrTx/>
              <a:buNone/>
            </a:pPr>
            <a:r>
              <a:rPr lang="en-US" altLang="en-US" sz="1400" dirty="0"/>
              <a:t>Donald Patrick Eckler, Partner</a:t>
            </a:r>
            <a:r>
              <a:rPr lang="en-US" altLang="en-US" sz="1400" b="1" dirty="0"/>
              <a:t>, Pretzel &amp; Stouffer</a:t>
            </a:r>
            <a:r>
              <a:rPr lang="en-US" altLang="en-US" sz="1400" dirty="0"/>
              <a:t>, Chicago</a:t>
            </a:r>
          </a:p>
          <a:p>
            <a:pPr algn="r" eaLnBrk="1" fontAlgn="base" hangingPunct="1">
              <a:lnSpc>
                <a:spcPct val="150000"/>
              </a:lnSpc>
              <a:spcBef>
                <a:spcPct val="0"/>
              </a:spcBef>
              <a:spcAft>
                <a:spcPct val="0"/>
              </a:spcAft>
              <a:buClrTx/>
              <a:buNone/>
            </a:pPr>
            <a:r>
              <a:rPr lang="en-US" altLang="en-US" sz="1400" dirty="0"/>
              <a:t>Todd M. Rowe, Partner, </a:t>
            </a:r>
            <a:r>
              <a:rPr lang="en-US" altLang="en-US" sz="1400" b="1" dirty="0" err="1"/>
              <a:t>Tressler</a:t>
            </a:r>
            <a:r>
              <a:rPr lang="en-US" altLang="en-US" sz="1400" dirty="0"/>
              <a:t>, Chicago</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756FF6-F17B-4BE4-928F-18F8245299EE}"/>
              </a:ext>
            </a:extLst>
          </p:cNvPr>
          <p:cNvSpPr>
            <a:spLocks noGrp="1"/>
          </p:cNvSpPr>
          <p:nvPr>
            <p:ph type="title"/>
          </p:nvPr>
        </p:nvSpPr>
        <p:spPr/>
        <p:txBody>
          <a:bodyPr/>
          <a:lstStyle/>
          <a:p>
            <a:r>
              <a:rPr lang="en-US" b="1" dirty="0"/>
              <a:t>What Constitutes Prejudice?</a:t>
            </a:r>
            <a:r>
              <a:rPr lang="en-US" dirty="0"/>
              <a:t> </a:t>
            </a:r>
          </a:p>
        </p:txBody>
      </p:sp>
      <p:sp>
        <p:nvSpPr>
          <p:cNvPr id="3" name="Content Placeholder 2">
            <a:extLst>
              <a:ext uri="{FF2B5EF4-FFF2-40B4-BE49-F238E27FC236}">
                <a16:creationId xmlns:a16="http://schemas.microsoft.com/office/drawing/2014/main" id="{AA3CA2E0-BF71-4411-B22A-5072F7A7FCB4}"/>
              </a:ext>
            </a:extLst>
          </p:cNvPr>
          <p:cNvSpPr>
            <a:spLocks noGrp="1"/>
          </p:cNvSpPr>
          <p:nvPr>
            <p:ph idx="1"/>
          </p:nvPr>
        </p:nvSpPr>
        <p:spPr>
          <a:xfrm>
            <a:off x="838200" y="1825625"/>
            <a:ext cx="10515600" cy="4232276"/>
          </a:xfrm>
        </p:spPr>
        <p:txBody>
          <a:bodyPr/>
          <a:lstStyle/>
          <a:p>
            <a:pPr algn="just"/>
            <a:r>
              <a:rPr lang="en-US" dirty="0"/>
              <a:t>In </a:t>
            </a:r>
            <a:r>
              <a:rPr lang="en-US" i="1" dirty="0"/>
              <a:t>American Country Ins. Co. v. Bruhn</a:t>
            </a:r>
            <a:r>
              <a:rPr lang="en-US" dirty="0"/>
              <a:t>, 289 Ill. App. 3d 241 (1st Dist. 1997) wherein the court held that prejudice was patent where the insured completely refused to communicate with the insurer related to an accident arising out of an alleged criminal act and that notwithstanding the right to remain silent the notice and cooperation clauses were breached.</a:t>
            </a:r>
          </a:p>
          <a:p>
            <a:pPr algn="just"/>
            <a:r>
              <a:rPr lang="en-US" dirty="0"/>
              <a:t>It is important to remember that statements to an insurer are covered the insurer-insured extension of the attorney-client privilege. </a:t>
            </a:r>
            <a:r>
              <a:rPr lang="en-US" i="1" dirty="0"/>
              <a:t>People v. Ryan</a:t>
            </a:r>
            <a:r>
              <a:rPr lang="en-US" dirty="0"/>
              <a:t>, 30 Ill.2d 456 (1964).</a:t>
            </a:r>
          </a:p>
          <a:p>
            <a:pPr algn="just"/>
            <a:endParaRPr lang="en-US" i="1" dirty="0"/>
          </a:p>
          <a:p>
            <a:pPr algn="just"/>
            <a:endParaRPr lang="en-US" i="1" dirty="0"/>
          </a:p>
          <a:p>
            <a:pPr algn="just"/>
            <a:endParaRPr lang="en-US" dirty="0"/>
          </a:p>
        </p:txBody>
      </p:sp>
      <p:sp>
        <p:nvSpPr>
          <p:cNvPr id="4" name="Slide Number Placeholder 3">
            <a:extLst>
              <a:ext uri="{FF2B5EF4-FFF2-40B4-BE49-F238E27FC236}">
                <a16:creationId xmlns:a16="http://schemas.microsoft.com/office/drawing/2014/main" id="{B41A8BF5-46C0-4194-B171-9EF87B39FF23}"/>
              </a:ext>
            </a:extLst>
          </p:cNvPr>
          <p:cNvSpPr>
            <a:spLocks noGrp="1"/>
          </p:cNvSpPr>
          <p:nvPr>
            <p:ph type="sldNum" sz="quarter" idx="12"/>
          </p:nvPr>
        </p:nvSpPr>
        <p:spPr/>
        <p:txBody>
          <a:bodyPr/>
          <a:lstStyle/>
          <a:p>
            <a:fld id="{B0C875D8-36C2-463B-860A-3401E9DF4664}" type="slidenum">
              <a:rPr lang="en-US" smtClean="0"/>
              <a:t>10</a:t>
            </a:fld>
            <a:endParaRPr lang="en-US" dirty="0"/>
          </a:p>
        </p:txBody>
      </p:sp>
    </p:spTree>
    <p:extLst>
      <p:ext uri="{BB962C8B-B14F-4D97-AF65-F5344CB8AC3E}">
        <p14:creationId xmlns:p14="http://schemas.microsoft.com/office/powerpoint/2010/main" val="92551588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2D92BC-912B-401D-8D3A-E3722D662B99}"/>
              </a:ext>
            </a:extLst>
          </p:cNvPr>
          <p:cNvSpPr>
            <a:spLocks noGrp="1"/>
          </p:cNvSpPr>
          <p:nvPr>
            <p:ph type="title"/>
          </p:nvPr>
        </p:nvSpPr>
        <p:spPr/>
        <p:txBody>
          <a:bodyPr/>
          <a:lstStyle/>
          <a:p>
            <a:r>
              <a:rPr lang="en-US" b="1" dirty="0"/>
              <a:t>Insured must be willful in refusal to cooperate		</a:t>
            </a:r>
          </a:p>
        </p:txBody>
      </p:sp>
      <p:sp>
        <p:nvSpPr>
          <p:cNvPr id="3" name="Content Placeholder 2">
            <a:extLst>
              <a:ext uri="{FF2B5EF4-FFF2-40B4-BE49-F238E27FC236}">
                <a16:creationId xmlns:a16="http://schemas.microsoft.com/office/drawing/2014/main" id="{1686A16F-1312-43D0-8059-0E5396540D11}"/>
              </a:ext>
            </a:extLst>
          </p:cNvPr>
          <p:cNvSpPr>
            <a:spLocks noGrp="1"/>
          </p:cNvSpPr>
          <p:nvPr>
            <p:ph idx="1"/>
          </p:nvPr>
        </p:nvSpPr>
        <p:spPr/>
        <p:txBody>
          <a:bodyPr>
            <a:normAutofit/>
          </a:bodyPr>
          <a:lstStyle/>
          <a:p>
            <a:pPr algn="just"/>
            <a:r>
              <a:rPr lang="en-US" sz="3600" dirty="0">
                <a:latin typeface="Calibri" panose="020F0502020204030204" pitchFamily="34" charset="0"/>
                <a:ea typeface="Calibri" panose="020F0502020204030204" pitchFamily="34" charset="0"/>
                <a:cs typeface="Calibri" panose="020F0502020204030204" pitchFamily="34" charset="0"/>
              </a:rPr>
              <a:t>T</a:t>
            </a:r>
            <a:r>
              <a:rPr lang="en-US" sz="3600" dirty="0">
                <a:effectLst/>
                <a:latin typeface="Calibri" panose="020F0502020204030204" pitchFamily="34" charset="0"/>
                <a:ea typeface="Calibri" panose="020F0502020204030204" pitchFamily="34" charset="0"/>
                <a:cs typeface="Calibri" panose="020F0502020204030204" pitchFamily="34" charset="0"/>
              </a:rPr>
              <a:t>he refusal to cooperate must be willful on the part of the insured.  </a:t>
            </a:r>
            <a:r>
              <a:rPr lang="en-US" sz="3600" i="1" dirty="0">
                <a:effectLst/>
                <a:latin typeface="Calibri" panose="020F0502020204030204" pitchFamily="34" charset="0"/>
                <a:ea typeface="Calibri" panose="020F0502020204030204" pitchFamily="34" charset="0"/>
                <a:cs typeface="Calibri" panose="020F0502020204030204" pitchFamily="34" charset="0"/>
              </a:rPr>
              <a:t>United Auto. Ins. Co. v. Buckley</a:t>
            </a:r>
            <a:r>
              <a:rPr lang="en-US" sz="3600" dirty="0">
                <a:effectLst/>
                <a:latin typeface="Calibri" panose="020F0502020204030204" pitchFamily="34" charset="0"/>
                <a:ea typeface="Calibri" panose="020F0502020204030204" pitchFamily="34" charset="0"/>
                <a:cs typeface="Calibri" panose="020F0502020204030204" pitchFamily="34" charset="0"/>
              </a:rPr>
              <a:t>¸ 2011 IL App (1st) 103666, ¶ 27. </a:t>
            </a:r>
          </a:p>
          <a:p>
            <a:pPr algn="just"/>
            <a:endParaRPr lang="en-US" sz="3600" dirty="0">
              <a:latin typeface="Calibri" panose="020F0502020204030204" pitchFamily="34" charset="0"/>
              <a:cs typeface="Calibri" panose="020F0502020204030204" pitchFamily="34" charset="0"/>
            </a:endParaRPr>
          </a:p>
          <a:p>
            <a:pPr algn="just"/>
            <a:r>
              <a:rPr lang="en-US" sz="3600" dirty="0">
                <a:latin typeface="Calibri" panose="020F0502020204030204" pitchFamily="34" charset="0"/>
                <a:cs typeface="Calibri" panose="020F0502020204030204" pitchFamily="34" charset="0"/>
              </a:rPr>
              <a:t>This suggests that the insured must know that a request to cooperate has been made and that the insured understand the consequences of failing to cooperate.</a:t>
            </a:r>
          </a:p>
        </p:txBody>
      </p:sp>
      <p:sp>
        <p:nvSpPr>
          <p:cNvPr id="4" name="Slide Number Placeholder 3">
            <a:extLst>
              <a:ext uri="{FF2B5EF4-FFF2-40B4-BE49-F238E27FC236}">
                <a16:creationId xmlns:a16="http://schemas.microsoft.com/office/drawing/2014/main" id="{E9D4AC72-42D6-488C-8ED4-2558EE49869A}"/>
              </a:ext>
            </a:extLst>
          </p:cNvPr>
          <p:cNvSpPr>
            <a:spLocks noGrp="1"/>
          </p:cNvSpPr>
          <p:nvPr>
            <p:ph type="sldNum" sz="quarter" idx="12"/>
          </p:nvPr>
        </p:nvSpPr>
        <p:spPr/>
        <p:txBody>
          <a:bodyPr/>
          <a:lstStyle/>
          <a:p>
            <a:fld id="{B0C875D8-36C2-463B-860A-3401E9DF4664}" type="slidenum">
              <a:rPr lang="en-US" smtClean="0"/>
              <a:t>11</a:t>
            </a:fld>
            <a:endParaRPr lang="en-US" dirty="0"/>
          </a:p>
        </p:txBody>
      </p:sp>
    </p:spTree>
    <p:extLst>
      <p:ext uri="{BB962C8B-B14F-4D97-AF65-F5344CB8AC3E}">
        <p14:creationId xmlns:p14="http://schemas.microsoft.com/office/powerpoint/2010/main" val="408214498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b="1" dirty="0"/>
              <a:t>An Insurer Must Show Diligence in Contacting the Insured</a:t>
            </a:r>
          </a:p>
        </p:txBody>
      </p:sp>
      <p:sp>
        <p:nvSpPr>
          <p:cNvPr id="3" name="Content Placeholder 2"/>
          <p:cNvSpPr>
            <a:spLocks noGrp="1"/>
          </p:cNvSpPr>
          <p:nvPr>
            <p:ph idx="1"/>
          </p:nvPr>
        </p:nvSpPr>
        <p:spPr/>
        <p:txBody>
          <a:bodyPr>
            <a:normAutofit fontScale="62500" lnSpcReduction="20000"/>
          </a:bodyPr>
          <a:lstStyle/>
          <a:p>
            <a:pPr algn="just"/>
            <a:endParaRPr lang="en-US" dirty="0"/>
          </a:p>
          <a:p>
            <a:pPr algn="just"/>
            <a:r>
              <a:rPr lang="en-US" sz="3800" dirty="0"/>
              <a:t>In </a:t>
            </a:r>
            <a:r>
              <a:rPr lang="en-US" sz="3800" i="1" dirty="0"/>
              <a:t>Lappo v. Thompson, </a:t>
            </a:r>
            <a:r>
              <a:rPr lang="en-US" sz="3800" dirty="0"/>
              <a:t>87 Ill. App. 3d 253 (1st Dist. 1980), the Court felt that more could have and should have been done to secure the insured’s cooperation.  Although numerous letters were sent regarding various deposition dates and trial dates, no attempt was made to contact her personally. </a:t>
            </a:r>
          </a:p>
          <a:p>
            <a:pPr marL="0" indent="0" algn="just">
              <a:buNone/>
            </a:pPr>
            <a:endParaRPr lang="en-US" sz="3800" dirty="0"/>
          </a:p>
          <a:p>
            <a:pPr algn="just"/>
            <a:r>
              <a:rPr lang="en-US" sz="3800" dirty="0"/>
              <a:t>The failure to respond to letters should have put the company on notice that there was a problem.  </a:t>
            </a:r>
          </a:p>
          <a:p>
            <a:pPr algn="just"/>
            <a:endParaRPr lang="en-US" sz="3800" dirty="0"/>
          </a:p>
          <a:p>
            <a:pPr algn="just"/>
            <a:r>
              <a:rPr lang="en-US" sz="3800" dirty="0"/>
              <a:t>Thus, the Court held, the insurer failed to establish that it exercised reasonable diligence in securing the cooperation of its insured.  </a:t>
            </a:r>
            <a:r>
              <a:rPr lang="en-US" sz="3800" i="1" dirty="0"/>
              <a:t>Lappo</a:t>
            </a:r>
            <a:r>
              <a:rPr lang="en-US" sz="3800" dirty="0"/>
              <a:t>, 87 Ill. App. 3d at 255. </a:t>
            </a:r>
          </a:p>
          <a:p>
            <a:endParaRPr lang="en-US" dirty="0"/>
          </a:p>
        </p:txBody>
      </p:sp>
      <p:sp>
        <p:nvSpPr>
          <p:cNvPr id="4" name="Slide Number Placeholder 3">
            <a:extLst>
              <a:ext uri="{FF2B5EF4-FFF2-40B4-BE49-F238E27FC236}">
                <a16:creationId xmlns:a16="http://schemas.microsoft.com/office/drawing/2014/main" id="{813F2712-F19B-415C-95AC-1E2BCB97A18A}"/>
              </a:ext>
            </a:extLst>
          </p:cNvPr>
          <p:cNvSpPr>
            <a:spLocks noGrp="1"/>
          </p:cNvSpPr>
          <p:nvPr>
            <p:ph type="sldNum" sz="quarter" idx="12"/>
          </p:nvPr>
        </p:nvSpPr>
        <p:spPr/>
        <p:txBody>
          <a:bodyPr/>
          <a:lstStyle/>
          <a:p>
            <a:fld id="{B0C875D8-36C2-463B-860A-3401E9DF4664}" type="slidenum">
              <a:rPr lang="en-US" smtClean="0"/>
              <a:t>12</a:t>
            </a:fld>
            <a:endParaRPr lang="en-US" dirty="0"/>
          </a:p>
        </p:txBody>
      </p:sp>
    </p:spTree>
    <p:extLst>
      <p:ext uri="{BB962C8B-B14F-4D97-AF65-F5344CB8AC3E}">
        <p14:creationId xmlns:p14="http://schemas.microsoft.com/office/powerpoint/2010/main" val="271863208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b="1" dirty="0"/>
              <a:t>An Insurer Must Show Diligence in Contacting the Insured</a:t>
            </a:r>
            <a:endParaRPr lang="en-US" sz="3600" dirty="0"/>
          </a:p>
        </p:txBody>
      </p:sp>
      <p:sp>
        <p:nvSpPr>
          <p:cNvPr id="3" name="Content Placeholder 2"/>
          <p:cNvSpPr>
            <a:spLocks noGrp="1"/>
          </p:cNvSpPr>
          <p:nvPr>
            <p:ph idx="1"/>
          </p:nvPr>
        </p:nvSpPr>
        <p:spPr/>
        <p:txBody>
          <a:bodyPr>
            <a:normAutofit fontScale="92500"/>
          </a:bodyPr>
          <a:lstStyle/>
          <a:p>
            <a:pPr algn="just"/>
            <a:r>
              <a:rPr lang="en-US" sz="2600" dirty="0"/>
              <a:t>In </a:t>
            </a:r>
            <a:r>
              <a:rPr lang="en-US" sz="2600" i="1" dirty="0"/>
              <a:t>Buckner v. Causey</a:t>
            </a:r>
            <a:r>
              <a:rPr lang="en-US" sz="2600" dirty="0"/>
              <a:t>, 311 Ill. App. 3d 139 (1st Dist. 1999), the insured William Causey (“Causey”) failed to appear for a trial and  judgment was entered against him and in favor of the Plaintiff Gwendolyn Buckner. </a:t>
            </a:r>
          </a:p>
          <a:p>
            <a:pPr algn="just"/>
            <a:endParaRPr lang="en-US" sz="2600" dirty="0"/>
          </a:p>
          <a:p>
            <a:pPr algn="just"/>
            <a:r>
              <a:rPr lang="en-US" sz="2600" dirty="0"/>
              <a:t>Causey was first notified of the trial date three days before it was to commence when he received a telephone call from the attorney retained to defend him by his insurance company.  </a:t>
            </a:r>
          </a:p>
          <a:p>
            <a:pPr algn="just"/>
            <a:endParaRPr lang="en-US" sz="2600" dirty="0"/>
          </a:p>
          <a:p>
            <a:pPr algn="just"/>
            <a:r>
              <a:rPr lang="en-US" sz="2600" dirty="0"/>
              <a:t>Gallant/Warrior failed to meet its burden of showing diligence in attempting to secure the insured’s appearance at trial or that Causey refused to appear after receiving adequate notice.  </a:t>
            </a:r>
            <a:r>
              <a:rPr lang="en-US" sz="2600" i="1" dirty="0"/>
              <a:t>Buckner</a:t>
            </a:r>
            <a:r>
              <a:rPr lang="en-US" sz="2600" dirty="0"/>
              <a:t>, 311 Ill. App. 3d at 143-144.</a:t>
            </a:r>
          </a:p>
          <a:p>
            <a:endParaRPr lang="en-US" dirty="0"/>
          </a:p>
        </p:txBody>
      </p:sp>
      <p:sp>
        <p:nvSpPr>
          <p:cNvPr id="4" name="Slide Number Placeholder 3">
            <a:extLst>
              <a:ext uri="{FF2B5EF4-FFF2-40B4-BE49-F238E27FC236}">
                <a16:creationId xmlns:a16="http://schemas.microsoft.com/office/drawing/2014/main" id="{F3A3AEA8-C074-4288-9CAD-5EE02EC504EA}"/>
              </a:ext>
            </a:extLst>
          </p:cNvPr>
          <p:cNvSpPr>
            <a:spLocks noGrp="1"/>
          </p:cNvSpPr>
          <p:nvPr>
            <p:ph type="sldNum" sz="quarter" idx="12"/>
          </p:nvPr>
        </p:nvSpPr>
        <p:spPr/>
        <p:txBody>
          <a:bodyPr/>
          <a:lstStyle/>
          <a:p>
            <a:fld id="{B0C875D8-36C2-463B-860A-3401E9DF4664}" type="slidenum">
              <a:rPr lang="en-US" smtClean="0"/>
              <a:t>13</a:t>
            </a:fld>
            <a:endParaRPr lang="en-US" dirty="0"/>
          </a:p>
        </p:txBody>
      </p:sp>
    </p:spTree>
    <p:extLst>
      <p:ext uri="{BB962C8B-B14F-4D97-AF65-F5344CB8AC3E}">
        <p14:creationId xmlns:p14="http://schemas.microsoft.com/office/powerpoint/2010/main" val="286530668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1325563"/>
          </a:xfrm>
        </p:spPr>
        <p:txBody>
          <a:bodyPr>
            <a:normAutofit/>
          </a:bodyPr>
          <a:lstStyle/>
          <a:p>
            <a:r>
              <a:rPr lang="en-US" sz="3600" b="1" dirty="0"/>
              <a:t>An Insurer Must Show Diligence in Contacting the Insured</a:t>
            </a:r>
            <a:endParaRPr lang="en-US" sz="3600" dirty="0"/>
          </a:p>
        </p:txBody>
      </p:sp>
      <p:sp>
        <p:nvSpPr>
          <p:cNvPr id="3" name="Content Placeholder 2"/>
          <p:cNvSpPr>
            <a:spLocks noGrp="1"/>
          </p:cNvSpPr>
          <p:nvPr>
            <p:ph idx="1"/>
          </p:nvPr>
        </p:nvSpPr>
        <p:spPr/>
        <p:txBody>
          <a:bodyPr>
            <a:normAutofit lnSpcReduction="10000"/>
          </a:bodyPr>
          <a:lstStyle/>
          <a:p>
            <a:pPr algn="just"/>
            <a:r>
              <a:rPr lang="en-US" dirty="0"/>
              <a:t>In </a:t>
            </a:r>
            <a:r>
              <a:rPr lang="en-US" i="1" dirty="0"/>
              <a:t>Wallace v. Woolfolk</a:t>
            </a:r>
            <a:r>
              <a:rPr lang="en-US" dirty="0"/>
              <a:t>, 312 Ill. App. 3d 1178 (5th Dist. 2000), Maria Wallace brought a lawsuit for personal injuries against Wenona Woolfolk (“Woolfolk”) arising from an automobile accident. </a:t>
            </a:r>
          </a:p>
          <a:p>
            <a:pPr algn="just"/>
            <a:endParaRPr lang="en-US" dirty="0"/>
          </a:p>
          <a:p>
            <a:pPr algn="just"/>
            <a:r>
              <a:rPr lang="en-US" dirty="0"/>
              <a:t>Over the course of six months, counsel retained by the insurer to represent Woolfolk mailed six letters to her.  During the one and only telephone conversation with her attorney, Woolfolk stated that she had not received any of the correspondence.  Because Woolfolk did not answer written discovery or appear for a discovery deposition, the trial court entered and order of default against her as well as other sanctions.  </a:t>
            </a:r>
          </a:p>
          <a:p>
            <a:endParaRPr lang="en-US" dirty="0"/>
          </a:p>
        </p:txBody>
      </p:sp>
      <p:sp>
        <p:nvSpPr>
          <p:cNvPr id="4" name="Slide Number Placeholder 3">
            <a:extLst>
              <a:ext uri="{FF2B5EF4-FFF2-40B4-BE49-F238E27FC236}">
                <a16:creationId xmlns:a16="http://schemas.microsoft.com/office/drawing/2014/main" id="{046CF675-B028-45EF-AE92-A9D8956EF832}"/>
              </a:ext>
            </a:extLst>
          </p:cNvPr>
          <p:cNvSpPr>
            <a:spLocks noGrp="1"/>
          </p:cNvSpPr>
          <p:nvPr>
            <p:ph type="sldNum" sz="quarter" idx="12"/>
          </p:nvPr>
        </p:nvSpPr>
        <p:spPr/>
        <p:txBody>
          <a:bodyPr/>
          <a:lstStyle/>
          <a:p>
            <a:fld id="{B0C875D8-36C2-463B-860A-3401E9DF4664}" type="slidenum">
              <a:rPr lang="en-US" smtClean="0"/>
              <a:t>14</a:t>
            </a:fld>
            <a:endParaRPr lang="en-US" dirty="0"/>
          </a:p>
        </p:txBody>
      </p:sp>
    </p:spTree>
    <p:extLst>
      <p:ext uri="{BB962C8B-B14F-4D97-AF65-F5344CB8AC3E}">
        <p14:creationId xmlns:p14="http://schemas.microsoft.com/office/powerpoint/2010/main" val="287867170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b="1" dirty="0"/>
              <a:t>An Insurer Must Show Diligence in Contacting the Insured</a:t>
            </a:r>
            <a:endParaRPr lang="en-US" sz="3600" dirty="0"/>
          </a:p>
        </p:txBody>
      </p:sp>
      <p:sp>
        <p:nvSpPr>
          <p:cNvPr id="3" name="Content Placeholder 2"/>
          <p:cNvSpPr>
            <a:spLocks noGrp="1"/>
          </p:cNvSpPr>
          <p:nvPr>
            <p:ph idx="1"/>
          </p:nvPr>
        </p:nvSpPr>
        <p:spPr/>
        <p:txBody>
          <a:bodyPr>
            <a:normAutofit fontScale="85000" lnSpcReduction="20000"/>
          </a:bodyPr>
          <a:lstStyle/>
          <a:p>
            <a:pPr algn="just"/>
            <a:endParaRPr lang="en-US" sz="2900" dirty="0"/>
          </a:p>
          <a:p>
            <a:pPr algn="just"/>
            <a:r>
              <a:rPr lang="en-US" sz="3100" dirty="0"/>
              <a:t>Because Woolfolk failed to attend the arbitration hearing, her counsel was barred from rejecting the award in favor of Maria Wallace and judgment was entered against Woolfolk.  </a:t>
            </a:r>
          </a:p>
          <a:p>
            <a:pPr algn="just"/>
            <a:endParaRPr lang="en-US" sz="3100" dirty="0"/>
          </a:p>
          <a:p>
            <a:pPr algn="just"/>
            <a:r>
              <a:rPr lang="en-US" sz="3100" dirty="0"/>
              <a:t>The Appellate Court agreed with the trial court that the insurer did not exercise reasonable diligence in endeavoring to secure Woolfolk’s cooperation.  The letter advising Woolfolk of the arbitration hearing was sent to her by regular mail only a week before it was to be held in spite of the fact that Woolfolk had told her attorney that she had not received previous letters.  The insurer knew months earlier that Woolfolk was either not receiving the letters or was ignoring them yet took no further steps to determine what the difficulty was. </a:t>
            </a:r>
            <a:r>
              <a:rPr lang="en-US" sz="3100" i="1" dirty="0"/>
              <a:t>Wallace</a:t>
            </a:r>
            <a:r>
              <a:rPr lang="en-US" sz="3100" dirty="0"/>
              <a:t>, 312 Ill. App. 3d at 1183-1184.</a:t>
            </a:r>
          </a:p>
          <a:p>
            <a:endParaRPr lang="en-US" dirty="0"/>
          </a:p>
        </p:txBody>
      </p:sp>
      <p:sp>
        <p:nvSpPr>
          <p:cNvPr id="4" name="Slide Number Placeholder 3">
            <a:extLst>
              <a:ext uri="{FF2B5EF4-FFF2-40B4-BE49-F238E27FC236}">
                <a16:creationId xmlns:a16="http://schemas.microsoft.com/office/drawing/2014/main" id="{CFF3DC9D-E77B-43D1-8A42-0BB376DABB44}"/>
              </a:ext>
            </a:extLst>
          </p:cNvPr>
          <p:cNvSpPr>
            <a:spLocks noGrp="1"/>
          </p:cNvSpPr>
          <p:nvPr>
            <p:ph type="sldNum" sz="quarter" idx="12"/>
          </p:nvPr>
        </p:nvSpPr>
        <p:spPr/>
        <p:txBody>
          <a:bodyPr/>
          <a:lstStyle/>
          <a:p>
            <a:fld id="{B0C875D8-36C2-463B-860A-3401E9DF4664}" type="slidenum">
              <a:rPr lang="en-US" smtClean="0"/>
              <a:t>15</a:t>
            </a:fld>
            <a:endParaRPr lang="en-US" dirty="0"/>
          </a:p>
        </p:txBody>
      </p:sp>
    </p:spTree>
    <p:extLst>
      <p:ext uri="{BB962C8B-B14F-4D97-AF65-F5344CB8AC3E}">
        <p14:creationId xmlns:p14="http://schemas.microsoft.com/office/powerpoint/2010/main" val="247988301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1" y="365125"/>
            <a:ext cx="9986554" cy="1325563"/>
          </a:xfrm>
        </p:spPr>
        <p:txBody>
          <a:bodyPr>
            <a:normAutofit/>
          </a:bodyPr>
          <a:lstStyle/>
          <a:p>
            <a:r>
              <a:rPr lang="en-US" sz="3600" b="1" dirty="0"/>
              <a:t>An Insurer Must Use Diligence in Contacting the Insured</a:t>
            </a:r>
            <a:endParaRPr lang="en-US" sz="3600" dirty="0"/>
          </a:p>
        </p:txBody>
      </p:sp>
      <p:sp>
        <p:nvSpPr>
          <p:cNvPr id="3" name="Content Placeholder 2"/>
          <p:cNvSpPr>
            <a:spLocks noGrp="1"/>
          </p:cNvSpPr>
          <p:nvPr>
            <p:ph idx="1"/>
          </p:nvPr>
        </p:nvSpPr>
        <p:spPr/>
        <p:txBody>
          <a:bodyPr>
            <a:normAutofit fontScale="85000" lnSpcReduction="20000"/>
          </a:bodyPr>
          <a:lstStyle/>
          <a:p>
            <a:endParaRPr lang="en-US" dirty="0"/>
          </a:p>
          <a:p>
            <a:pPr algn="just"/>
            <a:r>
              <a:rPr lang="en-US" sz="3400" dirty="0"/>
              <a:t>In </a:t>
            </a:r>
            <a:r>
              <a:rPr lang="en-US" sz="3400" i="1" dirty="0"/>
              <a:t>Johnson v. Wade</a:t>
            </a:r>
            <a:r>
              <a:rPr lang="en-US" sz="3400" dirty="0"/>
              <a:t>, 47 Ill. App. 3d 610 (1st Dist. 1977) Wade, the insured, was sent a letter by her attorney on August 16, 1974, advising her that her case was scheduled for trial on September 18, 1974.  The letter requested that she contact him immediately regarding her availability to appear on that date.  </a:t>
            </a:r>
          </a:p>
          <a:p>
            <a:pPr algn="just"/>
            <a:endParaRPr lang="en-US" sz="3400" dirty="0"/>
          </a:p>
          <a:p>
            <a:pPr algn="just"/>
            <a:r>
              <a:rPr lang="en-US" sz="3400" dirty="0"/>
              <a:t>Wade did not respond, yet, no attempt was made to contact her until the day before the scheduled trial date.  When the attorney could not reach Wade by telephone, an investigator was retained in an effort to make personal contact with her and ensure her presence at the impending trial.</a:t>
            </a:r>
            <a:r>
              <a:rPr lang="en-US" dirty="0"/>
              <a:t> </a:t>
            </a:r>
          </a:p>
        </p:txBody>
      </p:sp>
      <p:sp>
        <p:nvSpPr>
          <p:cNvPr id="4" name="Slide Number Placeholder 3">
            <a:extLst>
              <a:ext uri="{FF2B5EF4-FFF2-40B4-BE49-F238E27FC236}">
                <a16:creationId xmlns:a16="http://schemas.microsoft.com/office/drawing/2014/main" id="{96F36565-2464-411B-954C-BDB1D74C81F5}"/>
              </a:ext>
            </a:extLst>
          </p:cNvPr>
          <p:cNvSpPr>
            <a:spLocks noGrp="1"/>
          </p:cNvSpPr>
          <p:nvPr>
            <p:ph type="sldNum" sz="quarter" idx="12"/>
          </p:nvPr>
        </p:nvSpPr>
        <p:spPr/>
        <p:txBody>
          <a:bodyPr/>
          <a:lstStyle/>
          <a:p>
            <a:fld id="{B0C875D8-36C2-463B-860A-3401E9DF4664}" type="slidenum">
              <a:rPr lang="en-US" smtClean="0"/>
              <a:t>16</a:t>
            </a:fld>
            <a:endParaRPr lang="en-US" dirty="0"/>
          </a:p>
        </p:txBody>
      </p:sp>
    </p:spTree>
    <p:extLst>
      <p:ext uri="{BB962C8B-B14F-4D97-AF65-F5344CB8AC3E}">
        <p14:creationId xmlns:p14="http://schemas.microsoft.com/office/powerpoint/2010/main" val="370789509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064931" cy="1325563"/>
          </a:xfrm>
        </p:spPr>
        <p:txBody>
          <a:bodyPr>
            <a:normAutofit/>
          </a:bodyPr>
          <a:lstStyle/>
          <a:p>
            <a:r>
              <a:rPr lang="en-US" sz="3600" b="1" dirty="0"/>
              <a:t>An Insurer Must Use Diligence in Contacting the Insured</a:t>
            </a:r>
            <a:endParaRPr lang="en-US" sz="3600" dirty="0"/>
          </a:p>
        </p:txBody>
      </p:sp>
      <p:sp>
        <p:nvSpPr>
          <p:cNvPr id="3" name="Content Placeholder 2"/>
          <p:cNvSpPr>
            <a:spLocks noGrp="1"/>
          </p:cNvSpPr>
          <p:nvPr>
            <p:ph idx="1"/>
          </p:nvPr>
        </p:nvSpPr>
        <p:spPr/>
        <p:txBody>
          <a:bodyPr>
            <a:normAutofit fontScale="77500" lnSpcReduction="20000"/>
          </a:bodyPr>
          <a:lstStyle/>
          <a:p>
            <a:pPr algn="just"/>
            <a:r>
              <a:rPr lang="en-US" dirty="0"/>
              <a:t>Wade had lived at the same address for fifteen years and, prior to that time, had attended court dates as requested.  Further, she denied any knowledge of the September 18, 1974 trial date.  </a:t>
            </a:r>
            <a:r>
              <a:rPr lang="en-US" i="1" dirty="0"/>
              <a:t>Johnson</a:t>
            </a:r>
            <a:r>
              <a:rPr lang="en-US" dirty="0"/>
              <a:t>, 47 Ill. App. 3d at 612, 614.   </a:t>
            </a:r>
          </a:p>
          <a:p>
            <a:pPr algn="just"/>
            <a:endParaRPr lang="en-US" dirty="0"/>
          </a:p>
          <a:p>
            <a:pPr algn="just"/>
            <a:r>
              <a:rPr lang="en-US" dirty="0"/>
              <a:t>The court noted that diligence was exercised in pursuing Wade’s cooperation as of the day before the trial was to begin but that; the actions taken prior to that time were insufficient.  Had it been determined earlier that Wade was reluctant to appear, her counsel still would have had time to issue a subpoena to her or to request a continuance.  </a:t>
            </a:r>
          </a:p>
          <a:p>
            <a:pPr algn="just"/>
            <a:endParaRPr lang="en-US" dirty="0"/>
          </a:p>
          <a:p>
            <a:pPr algn="just"/>
            <a:r>
              <a:rPr lang="en-US" dirty="0"/>
              <a:t>The court held that the insurer failed to establish diligence and could not argue noncooperation on the part of Wade where one letter was sent giving notice of a trial date that was to occur one month later.  In addition, once it was discovered that Wade would not attend the trial, no attempt was made to inform her of the consequences of a failure to cooperate. </a:t>
            </a:r>
            <a:r>
              <a:rPr lang="en-US" i="1" dirty="0"/>
              <a:t>Johnson</a:t>
            </a:r>
            <a:r>
              <a:rPr lang="en-US" dirty="0"/>
              <a:t>, 47 Ill. App. 3d at 615.  </a:t>
            </a:r>
          </a:p>
          <a:p>
            <a:pPr algn="just"/>
            <a:endParaRPr lang="en-US" dirty="0"/>
          </a:p>
        </p:txBody>
      </p:sp>
      <p:sp>
        <p:nvSpPr>
          <p:cNvPr id="4" name="Slide Number Placeholder 3">
            <a:extLst>
              <a:ext uri="{FF2B5EF4-FFF2-40B4-BE49-F238E27FC236}">
                <a16:creationId xmlns:a16="http://schemas.microsoft.com/office/drawing/2014/main" id="{381A2BCB-3954-41C3-A9C9-68D96E0C3BB6}"/>
              </a:ext>
            </a:extLst>
          </p:cNvPr>
          <p:cNvSpPr>
            <a:spLocks noGrp="1"/>
          </p:cNvSpPr>
          <p:nvPr>
            <p:ph type="sldNum" sz="quarter" idx="12"/>
          </p:nvPr>
        </p:nvSpPr>
        <p:spPr/>
        <p:txBody>
          <a:bodyPr/>
          <a:lstStyle/>
          <a:p>
            <a:fld id="{B0C875D8-36C2-463B-860A-3401E9DF4664}" type="slidenum">
              <a:rPr lang="en-US" smtClean="0"/>
              <a:t>17</a:t>
            </a:fld>
            <a:endParaRPr lang="en-US" dirty="0"/>
          </a:p>
        </p:txBody>
      </p:sp>
    </p:spTree>
    <p:extLst>
      <p:ext uri="{BB962C8B-B14F-4D97-AF65-F5344CB8AC3E}">
        <p14:creationId xmlns:p14="http://schemas.microsoft.com/office/powerpoint/2010/main" val="264799349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b="1" dirty="0"/>
              <a:t>An Insurer Must Show Diligence in Contacting the Insured</a:t>
            </a:r>
            <a:endParaRPr lang="en-US" sz="3600" dirty="0"/>
          </a:p>
        </p:txBody>
      </p:sp>
      <p:sp>
        <p:nvSpPr>
          <p:cNvPr id="3" name="Content Placeholder 2"/>
          <p:cNvSpPr>
            <a:spLocks noGrp="1"/>
          </p:cNvSpPr>
          <p:nvPr>
            <p:ph idx="1"/>
          </p:nvPr>
        </p:nvSpPr>
        <p:spPr/>
        <p:txBody>
          <a:bodyPr>
            <a:normAutofit fontScale="77500" lnSpcReduction="20000"/>
          </a:bodyPr>
          <a:lstStyle/>
          <a:p>
            <a:pPr algn="just"/>
            <a:r>
              <a:rPr lang="en-US" dirty="0"/>
              <a:t>In </a:t>
            </a:r>
            <a:r>
              <a:rPr lang="en-US" i="1" dirty="0"/>
              <a:t>Safeco Insurance Co. v. Treinis</a:t>
            </a:r>
            <a:r>
              <a:rPr lang="en-US" dirty="0"/>
              <a:t>, 238 Ill. App. 3d 541 (1st Dist. 1992), the insured a vehicle owned by Otto Treinis (“Treinis”).  On September 11, 1986, while driving the insured vehicle, Treinis’ roommate was involved in an accident with Gerald Sluzewicz.  Treinis reported the accident to his agent within a couple of days.  Gerald Sluzewicz filed a lawsuit against Treinis on January 13, 1987. </a:t>
            </a:r>
          </a:p>
          <a:p>
            <a:pPr algn="just"/>
            <a:endParaRPr lang="en-US" dirty="0"/>
          </a:p>
          <a:p>
            <a:pPr algn="just"/>
            <a:r>
              <a:rPr lang="en-US" dirty="0"/>
              <a:t>Safeco sent letters to Treinis requesting that he contact it immediately regarding the occurrence.  He did not respond.  Safeco then began more extensive efforts to contact Treinis beginning in July, 1987.  Safeco utilized its house investigator, a skip-trace and an outside investigator in order to locate and contact Treinis without success. </a:t>
            </a:r>
          </a:p>
          <a:p>
            <a:pPr algn="just"/>
            <a:endParaRPr lang="en-US" dirty="0"/>
          </a:p>
          <a:p>
            <a:pPr algn="just"/>
            <a:r>
              <a:rPr lang="en-US" dirty="0"/>
              <a:t>The court held that the total lack of contact between Treinis and Safeco constituted noncooperation, especially where there was no evidence of any extenuating circumstances.   </a:t>
            </a:r>
            <a:r>
              <a:rPr lang="en-US" i="1" dirty="0"/>
              <a:t>Safeco Insurance Co.</a:t>
            </a:r>
            <a:r>
              <a:rPr lang="en-US" dirty="0"/>
              <a:t>, 238 Ill. App. 3d at 549.</a:t>
            </a:r>
          </a:p>
        </p:txBody>
      </p:sp>
      <p:sp>
        <p:nvSpPr>
          <p:cNvPr id="4" name="Slide Number Placeholder 3">
            <a:extLst>
              <a:ext uri="{FF2B5EF4-FFF2-40B4-BE49-F238E27FC236}">
                <a16:creationId xmlns:a16="http://schemas.microsoft.com/office/drawing/2014/main" id="{06414E7F-B2AA-41E2-A567-0BD9955C6AEC}"/>
              </a:ext>
            </a:extLst>
          </p:cNvPr>
          <p:cNvSpPr>
            <a:spLocks noGrp="1"/>
          </p:cNvSpPr>
          <p:nvPr>
            <p:ph type="sldNum" sz="quarter" idx="12"/>
          </p:nvPr>
        </p:nvSpPr>
        <p:spPr/>
        <p:txBody>
          <a:bodyPr/>
          <a:lstStyle/>
          <a:p>
            <a:fld id="{B0C875D8-36C2-463B-860A-3401E9DF4664}" type="slidenum">
              <a:rPr lang="en-US" smtClean="0"/>
              <a:t>18</a:t>
            </a:fld>
            <a:endParaRPr lang="en-US" dirty="0"/>
          </a:p>
        </p:txBody>
      </p:sp>
    </p:spTree>
    <p:extLst>
      <p:ext uri="{BB962C8B-B14F-4D97-AF65-F5344CB8AC3E}">
        <p14:creationId xmlns:p14="http://schemas.microsoft.com/office/powerpoint/2010/main" val="267387226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b="1" dirty="0"/>
              <a:t>An Insurer Must Show Diligence in Contacting the Insured</a:t>
            </a:r>
            <a:endParaRPr lang="en-US" sz="3600" dirty="0"/>
          </a:p>
        </p:txBody>
      </p:sp>
      <p:sp>
        <p:nvSpPr>
          <p:cNvPr id="3" name="Content Placeholder 2"/>
          <p:cNvSpPr>
            <a:spLocks noGrp="1"/>
          </p:cNvSpPr>
          <p:nvPr>
            <p:ph idx="1"/>
          </p:nvPr>
        </p:nvSpPr>
        <p:spPr/>
        <p:txBody>
          <a:bodyPr>
            <a:noAutofit/>
          </a:bodyPr>
          <a:lstStyle/>
          <a:p>
            <a:pPr algn="just"/>
            <a:endParaRPr lang="en-US" sz="2000" dirty="0"/>
          </a:p>
          <a:p>
            <a:pPr algn="just"/>
            <a:r>
              <a:rPr lang="en-US" sz="2000" dirty="0"/>
              <a:t>In </a:t>
            </a:r>
            <a:r>
              <a:rPr lang="en-US" sz="2000" i="1" dirty="0"/>
              <a:t>Gallaway v. Schied</a:t>
            </a:r>
            <a:r>
              <a:rPr lang="en-US" sz="2000" dirty="0"/>
              <a:t>, Barbara Schied (“Schied”) was involved in an accident on December 12, 1959.  Three days later, she reported the accident to her carrier, Apex Mutual Insurance Company (“Apex”) and shortly thereafter completed a written accident report and forwarded it to Apex.  A personal injury lawsuit was filed against Schied as a result of the occurrence, and upon being served with it, sent it on to Apex.  </a:t>
            </a:r>
          </a:p>
          <a:p>
            <a:pPr algn="just"/>
            <a:r>
              <a:rPr lang="en-US" sz="2000" dirty="0"/>
              <a:t>In March 1960 Apex sent a letter to Schied advising her that counsel had been retained to represent her in the litigation and that she must cooperate with her attorneys.  Letters were sent to her by her attorneys in June and July regarding dates for her deposition.</a:t>
            </a:r>
            <a:r>
              <a:rPr lang="en-US" sz="1800" dirty="0"/>
              <a:t> </a:t>
            </a:r>
          </a:p>
          <a:p>
            <a:pPr algn="just"/>
            <a:r>
              <a:rPr lang="en-US" sz="1800" dirty="0"/>
              <a:t>In August of 1960, it was learned from a relative that Schied had moved.  Subsequently, letters sent to Scheid were returned unclaimed or marked “Move, Left No Address.”  A private investigator hired by Apex was not able to locate Scheid.  The court found that Apex exercised “reasonable diligence” in attempting to locate Schied and secure her cooperation. </a:t>
            </a:r>
            <a:r>
              <a:rPr lang="en-US" sz="1800" i="1" dirty="0"/>
              <a:t>Gallaway</a:t>
            </a:r>
            <a:r>
              <a:rPr lang="en-US" sz="1800" dirty="0"/>
              <a:t>, 73 Ill. App. 2d at 125.  </a:t>
            </a:r>
          </a:p>
          <a:p>
            <a:pPr marL="0" indent="0" algn="just">
              <a:buNone/>
            </a:pPr>
            <a:endParaRPr lang="en-US" sz="1800" dirty="0"/>
          </a:p>
        </p:txBody>
      </p:sp>
      <p:sp>
        <p:nvSpPr>
          <p:cNvPr id="4" name="Slide Number Placeholder 3">
            <a:extLst>
              <a:ext uri="{FF2B5EF4-FFF2-40B4-BE49-F238E27FC236}">
                <a16:creationId xmlns:a16="http://schemas.microsoft.com/office/drawing/2014/main" id="{5333DC38-BCE0-4941-96D3-F17CFAD4B05C}"/>
              </a:ext>
            </a:extLst>
          </p:cNvPr>
          <p:cNvSpPr>
            <a:spLocks noGrp="1"/>
          </p:cNvSpPr>
          <p:nvPr>
            <p:ph type="sldNum" sz="quarter" idx="12"/>
          </p:nvPr>
        </p:nvSpPr>
        <p:spPr/>
        <p:txBody>
          <a:bodyPr/>
          <a:lstStyle/>
          <a:p>
            <a:fld id="{B0C875D8-36C2-463B-860A-3401E9DF4664}" type="slidenum">
              <a:rPr lang="en-US" smtClean="0"/>
              <a:t>19</a:t>
            </a:fld>
            <a:endParaRPr lang="en-US" dirty="0"/>
          </a:p>
        </p:txBody>
      </p:sp>
    </p:spTree>
    <p:extLst>
      <p:ext uri="{BB962C8B-B14F-4D97-AF65-F5344CB8AC3E}">
        <p14:creationId xmlns:p14="http://schemas.microsoft.com/office/powerpoint/2010/main" val="161917500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Title 1">
            <a:extLst>
              <a:ext uri="{FF2B5EF4-FFF2-40B4-BE49-F238E27FC236}">
                <a16:creationId xmlns:a16="http://schemas.microsoft.com/office/drawing/2014/main" id="{120B3F9C-5128-43E2-85AE-65E0A11DC200}"/>
              </a:ext>
            </a:extLst>
          </p:cNvPr>
          <p:cNvSpPr>
            <a:spLocks noGrp="1"/>
          </p:cNvSpPr>
          <p:nvPr>
            <p:ph type="title"/>
          </p:nvPr>
        </p:nvSpPr>
        <p:spPr>
          <a:xfrm>
            <a:off x="2209800" y="987425"/>
            <a:ext cx="7772400" cy="457200"/>
          </a:xfrm>
        </p:spPr>
        <p:txBody>
          <a:bodyPr/>
          <a:lstStyle/>
          <a:p>
            <a:r>
              <a:rPr lang="en-US" altLang="en-US">
                <a:solidFill>
                  <a:srgbClr val="414042"/>
                </a:solidFill>
              </a:rPr>
              <a:t>Tips for Optimal Quality</a:t>
            </a:r>
          </a:p>
        </p:txBody>
      </p:sp>
      <p:sp>
        <p:nvSpPr>
          <p:cNvPr id="45059" name="Content Placeholder 2">
            <a:extLst>
              <a:ext uri="{FF2B5EF4-FFF2-40B4-BE49-F238E27FC236}">
                <a16:creationId xmlns:a16="http://schemas.microsoft.com/office/drawing/2014/main" id="{7B2BFFA5-8AC9-4F00-8D84-3059F3265938}"/>
              </a:ext>
            </a:extLst>
          </p:cNvPr>
          <p:cNvSpPr>
            <a:spLocks noGrp="1"/>
          </p:cNvSpPr>
          <p:nvPr>
            <p:ph idx="1"/>
          </p:nvPr>
        </p:nvSpPr>
        <p:spPr>
          <a:xfrm>
            <a:off x="2209800" y="1676401"/>
            <a:ext cx="7772400" cy="3959225"/>
          </a:xfrm>
        </p:spPr>
        <p:txBody>
          <a:bodyPr/>
          <a:lstStyle/>
          <a:p>
            <a:pPr eaLnBrk="1" hangingPunct="1">
              <a:lnSpc>
                <a:spcPct val="114000"/>
              </a:lnSpc>
              <a:spcBef>
                <a:spcPct val="0"/>
              </a:spcBef>
            </a:pPr>
            <a:r>
              <a:rPr lang="en-US" altLang="en-US" sz="1600" i="1" u="sng" dirty="0"/>
              <a:t>Sound Quality</a:t>
            </a:r>
          </a:p>
          <a:p>
            <a:pPr eaLnBrk="1" hangingPunct="1">
              <a:lnSpc>
                <a:spcPct val="114000"/>
              </a:lnSpc>
              <a:spcBef>
                <a:spcPct val="0"/>
              </a:spcBef>
            </a:pPr>
            <a:r>
              <a:rPr lang="en-US" altLang="en-US" sz="1600" dirty="0"/>
              <a:t>If you are listening via your computer speakers, please note that the quality </a:t>
            </a:r>
            <a:br>
              <a:rPr lang="en-US" altLang="en-US" sz="1600" dirty="0"/>
            </a:br>
            <a:r>
              <a:rPr lang="en-US" altLang="en-US" sz="1600" dirty="0"/>
              <a:t>of your sound will vary depending on the speed and quality of your internet connection.</a:t>
            </a:r>
          </a:p>
          <a:p>
            <a:pPr eaLnBrk="1" hangingPunct="1">
              <a:lnSpc>
                <a:spcPct val="114000"/>
              </a:lnSpc>
              <a:spcBef>
                <a:spcPct val="0"/>
              </a:spcBef>
            </a:pPr>
            <a:endParaRPr lang="en-US" altLang="en-US" sz="1600" dirty="0"/>
          </a:p>
          <a:p>
            <a:pPr eaLnBrk="1" hangingPunct="1">
              <a:lnSpc>
                <a:spcPct val="114000"/>
              </a:lnSpc>
              <a:spcBef>
                <a:spcPct val="0"/>
              </a:spcBef>
            </a:pPr>
            <a:r>
              <a:rPr lang="en-US" altLang="en-US" sz="1600" dirty="0"/>
              <a:t>If the sound quality is not satisfactory, you may listen via the phone: dial </a:t>
            </a:r>
            <a:br>
              <a:rPr lang="en-US" altLang="en-US" sz="1600" dirty="0"/>
            </a:br>
            <a:r>
              <a:rPr lang="en-US" altLang="en-US" sz="1600" b="1" dirty="0"/>
              <a:t>1-877-447-0294</a:t>
            </a:r>
            <a:r>
              <a:rPr lang="en-US" altLang="en-US" sz="1600" dirty="0"/>
              <a:t> and enter your </a:t>
            </a:r>
            <a:r>
              <a:rPr lang="en-US" altLang="en-US" sz="1600" b="1" dirty="0"/>
              <a:t>Conference ID and PIN </a:t>
            </a:r>
            <a:r>
              <a:rPr lang="en-US" altLang="en-US" sz="1600" dirty="0"/>
              <a:t>when prompted. Otherwise, please </a:t>
            </a:r>
            <a:r>
              <a:rPr lang="en-US" altLang="en-US" sz="1600" b="1" dirty="0"/>
              <a:t>send us a chat</a:t>
            </a:r>
            <a:r>
              <a:rPr lang="en-US" altLang="en-US" sz="1600" dirty="0"/>
              <a:t> or e-mail </a:t>
            </a:r>
            <a:r>
              <a:rPr lang="en-US" altLang="en-US" sz="1600" b="1" u="sng" dirty="0"/>
              <a:t>sound@straffordpub.com</a:t>
            </a:r>
            <a:r>
              <a:rPr lang="en-US" altLang="en-US" sz="1600" dirty="0"/>
              <a:t> immediately so we can address the problem.</a:t>
            </a:r>
          </a:p>
          <a:p>
            <a:pPr eaLnBrk="1" hangingPunct="1">
              <a:lnSpc>
                <a:spcPct val="114000"/>
              </a:lnSpc>
              <a:spcBef>
                <a:spcPct val="0"/>
              </a:spcBef>
            </a:pPr>
            <a:endParaRPr lang="en-US" altLang="en-US" sz="1600" dirty="0"/>
          </a:p>
          <a:p>
            <a:pPr eaLnBrk="1" hangingPunct="1">
              <a:lnSpc>
                <a:spcPct val="114000"/>
              </a:lnSpc>
              <a:spcBef>
                <a:spcPct val="0"/>
              </a:spcBef>
            </a:pPr>
            <a:r>
              <a:rPr lang="en-US" altLang="en-US" sz="1600" dirty="0"/>
              <a:t>If you dialed in and have any difficulties during the call, press *0 for assistance.</a:t>
            </a:r>
          </a:p>
          <a:p>
            <a:pPr eaLnBrk="1" hangingPunct="1">
              <a:lnSpc>
                <a:spcPct val="114000"/>
              </a:lnSpc>
              <a:spcBef>
                <a:spcPct val="0"/>
              </a:spcBef>
            </a:pPr>
            <a:endParaRPr lang="en-US" altLang="en-US" sz="1600" dirty="0"/>
          </a:p>
          <a:p>
            <a:pPr eaLnBrk="1" hangingPunct="1">
              <a:lnSpc>
                <a:spcPct val="114000"/>
              </a:lnSpc>
              <a:spcBef>
                <a:spcPct val="0"/>
              </a:spcBef>
            </a:pPr>
            <a:r>
              <a:rPr lang="en-US" altLang="en-US" sz="1600" i="1" u="sng" dirty="0"/>
              <a:t>Viewing Quality</a:t>
            </a:r>
          </a:p>
          <a:p>
            <a:pPr eaLnBrk="1" hangingPunct="1">
              <a:spcBef>
                <a:spcPct val="0"/>
              </a:spcBef>
            </a:pPr>
            <a:r>
              <a:rPr lang="en-US" altLang="en-US" sz="1600" dirty="0"/>
              <a:t>To maximize your screen, press the ‘Full Screen’ symbol located on the bottom right of the slides. To exit full screen, press the Esc button.</a:t>
            </a:r>
          </a:p>
          <a:p>
            <a:endParaRPr lang="en-US" altLang="en-US" sz="1600" dirty="0"/>
          </a:p>
          <a:p>
            <a:endParaRPr lang="en-US" altLang="en-US" sz="1600" dirty="0"/>
          </a:p>
        </p:txBody>
      </p:sp>
      <p:sp>
        <p:nvSpPr>
          <p:cNvPr id="45060" name="Title 1">
            <a:extLst>
              <a:ext uri="{FF2B5EF4-FFF2-40B4-BE49-F238E27FC236}">
                <a16:creationId xmlns:a16="http://schemas.microsoft.com/office/drawing/2014/main" id="{F9F79C6C-C5E8-4A2B-816C-C1C456B9A0F7}"/>
              </a:ext>
            </a:extLst>
          </p:cNvPr>
          <p:cNvSpPr txBox="1">
            <a:spLocks/>
          </p:cNvSpPr>
          <p:nvPr/>
        </p:nvSpPr>
        <p:spPr bwMode="auto">
          <a:xfrm>
            <a:off x="5867400" y="1096963"/>
            <a:ext cx="3932238"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bIns="36576"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r" eaLnBrk="1" fontAlgn="base" hangingPunct="1">
              <a:spcBef>
                <a:spcPct val="0"/>
              </a:spcBef>
              <a:spcAft>
                <a:spcPct val="0"/>
              </a:spcAft>
              <a:defRPr/>
            </a:pPr>
            <a:r>
              <a:rPr lang="en-US" altLang="en-US" sz="1000">
                <a:solidFill>
                  <a:srgbClr val="004B8D"/>
                </a:solidFill>
                <a:cs typeface="Arial" panose="020B0604020202020204" pitchFamily="34" charset="0"/>
              </a:rPr>
              <a:t>FOR LIVE EVENT ONLY</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b="1" dirty="0"/>
              <a:t>An Insurer Must Show Diligence in Contacting the Insured</a:t>
            </a:r>
            <a:endParaRPr lang="en-US" sz="3600" dirty="0"/>
          </a:p>
        </p:txBody>
      </p:sp>
      <p:sp>
        <p:nvSpPr>
          <p:cNvPr id="3" name="Content Placeholder 2"/>
          <p:cNvSpPr>
            <a:spLocks noGrp="1"/>
          </p:cNvSpPr>
          <p:nvPr>
            <p:ph idx="1"/>
          </p:nvPr>
        </p:nvSpPr>
        <p:spPr/>
        <p:txBody>
          <a:bodyPr>
            <a:normAutofit fontScale="85000" lnSpcReduction="20000"/>
          </a:bodyPr>
          <a:lstStyle/>
          <a:p>
            <a:endParaRPr lang="en-US" dirty="0"/>
          </a:p>
          <a:p>
            <a:pPr algn="just"/>
            <a:r>
              <a:rPr lang="en-US" dirty="0"/>
              <a:t>The most recent favorable decision regarding the cooperation clause is </a:t>
            </a:r>
            <a:r>
              <a:rPr lang="en-US" i="1" dirty="0"/>
              <a:t>Founders Insurance Company v. Shaikh</a:t>
            </a:r>
            <a:r>
              <a:rPr lang="en-US" dirty="0"/>
              <a:t>, 405 Ill. App.3 d 367 (1st Dist. 2010).  In that case, insured acknowledged service of the suit and then disappeared and refused contact.</a:t>
            </a:r>
          </a:p>
          <a:p>
            <a:pPr algn="just"/>
            <a:endParaRPr lang="en-US" dirty="0"/>
          </a:p>
          <a:p>
            <a:pPr algn="just"/>
            <a:r>
              <a:rPr lang="en-US" dirty="0"/>
              <a:t>In order to locate the insured Founders set forth in detail, with supporting documentation, the meticulous efforts undertaken to contact the insurer, attempted telephone contact, letters, skip-traces, visits to various locations by investigators and searches of various public records.    Letters by both regular and certified mail were sent to each and every possible address.  Investigators working on behalf of Founders made in person visits to five different locations in efforts to find Shaikh.  Family members too denied any knowledge as to his whereabouts.</a:t>
            </a:r>
          </a:p>
        </p:txBody>
      </p:sp>
      <p:sp>
        <p:nvSpPr>
          <p:cNvPr id="4" name="Slide Number Placeholder 3">
            <a:extLst>
              <a:ext uri="{FF2B5EF4-FFF2-40B4-BE49-F238E27FC236}">
                <a16:creationId xmlns:a16="http://schemas.microsoft.com/office/drawing/2014/main" id="{DE0CA244-80E6-4555-A431-97DF1960A6A6}"/>
              </a:ext>
            </a:extLst>
          </p:cNvPr>
          <p:cNvSpPr>
            <a:spLocks noGrp="1"/>
          </p:cNvSpPr>
          <p:nvPr>
            <p:ph type="sldNum" sz="quarter" idx="12"/>
          </p:nvPr>
        </p:nvSpPr>
        <p:spPr/>
        <p:txBody>
          <a:bodyPr/>
          <a:lstStyle/>
          <a:p>
            <a:fld id="{B0C875D8-36C2-463B-860A-3401E9DF4664}" type="slidenum">
              <a:rPr lang="en-US" smtClean="0"/>
              <a:t>20</a:t>
            </a:fld>
            <a:endParaRPr lang="en-US" dirty="0"/>
          </a:p>
        </p:txBody>
      </p:sp>
    </p:spTree>
    <p:extLst>
      <p:ext uri="{BB962C8B-B14F-4D97-AF65-F5344CB8AC3E}">
        <p14:creationId xmlns:p14="http://schemas.microsoft.com/office/powerpoint/2010/main" val="136872095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7FFA58-DC7F-4338-8A2E-EEB21750EBFC}"/>
              </a:ext>
            </a:extLst>
          </p:cNvPr>
          <p:cNvSpPr>
            <a:spLocks noGrp="1"/>
          </p:cNvSpPr>
          <p:nvPr>
            <p:ph type="ctrTitle"/>
          </p:nvPr>
        </p:nvSpPr>
        <p:spPr>
          <a:xfrm>
            <a:off x="1524000" y="1292352"/>
            <a:ext cx="8607552" cy="975360"/>
          </a:xfrm>
        </p:spPr>
        <p:txBody>
          <a:bodyPr>
            <a:noAutofit/>
          </a:bodyPr>
          <a:lstStyle/>
          <a:p>
            <a:br>
              <a:rPr lang="en-US" b="1" dirty="0">
                <a:latin typeface="Calibri" panose="020F0502020204030204" pitchFamily="34" charset="0"/>
                <a:cs typeface="Calibri" panose="020F0502020204030204" pitchFamily="34" charset="0"/>
              </a:rPr>
            </a:br>
            <a:r>
              <a:rPr lang="en-US" sz="3600" b="1" dirty="0">
                <a:latin typeface="Calibri" panose="020F0502020204030204" pitchFamily="34" charset="0"/>
                <a:cs typeface="Calibri" panose="020F0502020204030204" pitchFamily="34" charset="0"/>
              </a:rPr>
              <a:t>Introduction To The Reservation Of Rights—</a:t>
            </a:r>
            <a:br>
              <a:rPr lang="en-US" sz="4000" b="1" dirty="0">
                <a:latin typeface="Calibri" panose="020F0502020204030204" pitchFamily="34" charset="0"/>
                <a:cs typeface="Calibri" panose="020F0502020204030204" pitchFamily="34" charset="0"/>
              </a:rPr>
            </a:br>
            <a:r>
              <a:rPr lang="en-US" sz="3200" b="1" dirty="0">
                <a:latin typeface="Calibri" panose="020F0502020204030204" pitchFamily="34" charset="0"/>
                <a:cs typeface="Calibri" panose="020F0502020204030204" pitchFamily="34" charset="0"/>
              </a:rPr>
              <a:t>An Important Tool For The Insurance Investigation </a:t>
            </a:r>
            <a:endParaRPr lang="en-US" sz="3200" dirty="0">
              <a:latin typeface="Calibri" panose="020F0502020204030204" pitchFamily="34" charset="0"/>
              <a:cs typeface="Calibri" panose="020F0502020204030204" pitchFamily="34" charset="0"/>
            </a:endParaRPr>
          </a:p>
        </p:txBody>
      </p:sp>
      <p:sp>
        <p:nvSpPr>
          <p:cNvPr id="3" name="Subtitle 2">
            <a:extLst>
              <a:ext uri="{FF2B5EF4-FFF2-40B4-BE49-F238E27FC236}">
                <a16:creationId xmlns:a16="http://schemas.microsoft.com/office/drawing/2014/main" id="{5714A389-61FA-49FD-B2C4-351EA114929F}"/>
              </a:ext>
            </a:extLst>
          </p:cNvPr>
          <p:cNvSpPr>
            <a:spLocks noGrp="1"/>
          </p:cNvSpPr>
          <p:nvPr>
            <p:ph type="subTitle" idx="1"/>
          </p:nvPr>
        </p:nvSpPr>
        <p:spPr>
          <a:xfrm>
            <a:off x="1524000" y="2121408"/>
            <a:ext cx="9144000" cy="3901440"/>
          </a:xfrm>
        </p:spPr>
        <p:txBody>
          <a:bodyPr>
            <a:normAutofit/>
          </a:bodyPr>
          <a:lstStyle/>
          <a:p>
            <a:pPr marL="0" indent="0" algn="just">
              <a:buNone/>
            </a:pPr>
            <a:endParaRPr lang="en-US" dirty="0">
              <a:latin typeface="Calibri" panose="020F0502020204030204" pitchFamily="34" charset="0"/>
              <a:cs typeface="Calibri" panose="020F0502020204030204" pitchFamily="34" charset="0"/>
            </a:endParaRPr>
          </a:p>
          <a:p>
            <a:pPr marL="457200" indent="-457200" algn="just">
              <a:lnSpc>
                <a:spcPct val="90000"/>
              </a:lnSpc>
              <a:buFont typeface="+mj-lt"/>
              <a:buAutoNum type="arabicPeriod"/>
            </a:pPr>
            <a:r>
              <a:rPr lang="en-US" sz="2400" dirty="0">
                <a:latin typeface="Calibri" panose="020F0502020204030204" pitchFamily="34" charset="0"/>
                <a:cs typeface="Calibri" panose="020F0502020204030204" pitchFamily="34" charset="0"/>
              </a:rPr>
              <a:t>At what points in the claim process should coverage be analyzed? </a:t>
            </a:r>
          </a:p>
          <a:p>
            <a:pPr marL="457200" indent="-457200" algn="just">
              <a:lnSpc>
                <a:spcPct val="90000"/>
              </a:lnSpc>
              <a:buFont typeface="+mj-lt"/>
              <a:buAutoNum type="arabicPeriod"/>
            </a:pPr>
            <a:endParaRPr lang="en-US" sz="2400" dirty="0">
              <a:latin typeface="Calibri" panose="020F0502020204030204" pitchFamily="34" charset="0"/>
              <a:cs typeface="Calibri" panose="020F0502020204030204" pitchFamily="34" charset="0"/>
            </a:endParaRPr>
          </a:p>
          <a:p>
            <a:pPr marL="457200" indent="-457200" algn="just">
              <a:lnSpc>
                <a:spcPct val="90000"/>
              </a:lnSpc>
              <a:buFont typeface="+mj-lt"/>
              <a:buAutoNum type="arabicPeriod"/>
            </a:pPr>
            <a:r>
              <a:rPr lang="en-US" sz="2400" dirty="0">
                <a:latin typeface="Calibri" panose="020F0502020204030204" pitchFamily="34" charset="0"/>
                <a:cs typeface="Calibri" panose="020F0502020204030204" pitchFamily="34" charset="0"/>
              </a:rPr>
              <a:t>How do we analyze coverage?  </a:t>
            </a:r>
          </a:p>
          <a:p>
            <a:pPr marL="457200" indent="-457200" algn="just">
              <a:lnSpc>
                <a:spcPct val="90000"/>
              </a:lnSpc>
              <a:buFont typeface="+mj-lt"/>
              <a:buAutoNum type="arabicPeriod"/>
            </a:pPr>
            <a:endParaRPr lang="en-US" sz="2400" dirty="0">
              <a:latin typeface="Calibri" panose="020F0502020204030204" pitchFamily="34" charset="0"/>
              <a:cs typeface="Calibri" panose="020F0502020204030204" pitchFamily="34" charset="0"/>
            </a:endParaRPr>
          </a:p>
          <a:p>
            <a:pPr marL="457200" indent="-457200" algn="just">
              <a:lnSpc>
                <a:spcPct val="90000"/>
              </a:lnSpc>
              <a:buFont typeface="+mj-lt"/>
              <a:buAutoNum type="arabicPeriod"/>
            </a:pPr>
            <a:r>
              <a:rPr lang="en-US" sz="2400" dirty="0">
                <a:latin typeface="Calibri" panose="020F0502020204030204" pitchFamily="34" charset="0"/>
                <a:cs typeface="Calibri" panose="020F0502020204030204" pitchFamily="34" charset="0"/>
              </a:rPr>
              <a:t>What do we mean when we say “ROR” or reservation of rights?</a:t>
            </a:r>
          </a:p>
          <a:p>
            <a:pPr marL="457200" indent="-457200" algn="just">
              <a:lnSpc>
                <a:spcPct val="90000"/>
              </a:lnSpc>
              <a:buFont typeface="+mj-lt"/>
              <a:buAutoNum type="arabicPeriod"/>
            </a:pPr>
            <a:endParaRPr lang="en-US" sz="2400" dirty="0">
              <a:latin typeface="Calibri" panose="020F0502020204030204" pitchFamily="34" charset="0"/>
              <a:cs typeface="Calibri" panose="020F0502020204030204" pitchFamily="34" charset="0"/>
            </a:endParaRPr>
          </a:p>
          <a:p>
            <a:pPr marL="457200" indent="-457200" algn="just">
              <a:lnSpc>
                <a:spcPct val="90000"/>
              </a:lnSpc>
              <a:buFont typeface="+mj-lt"/>
              <a:buAutoNum type="arabicPeriod"/>
            </a:pPr>
            <a:r>
              <a:rPr lang="en-US" sz="2400" dirty="0">
                <a:latin typeface="Calibri" panose="020F0502020204030204" pitchFamily="34" charset="0"/>
                <a:cs typeface="Calibri" panose="020F0502020204030204" pitchFamily="34" charset="0"/>
              </a:rPr>
              <a:t>Differences between denials and reservations</a:t>
            </a:r>
          </a:p>
          <a:p>
            <a:pPr lvl="0" algn="just"/>
            <a:endParaRPr lang="en-US" dirty="0">
              <a:latin typeface="Calibri" panose="020F0502020204030204" pitchFamily="34" charset="0"/>
              <a:cs typeface="Calibri" panose="020F0502020204030204" pitchFamily="34" charset="0"/>
            </a:endParaRPr>
          </a:p>
        </p:txBody>
      </p:sp>
      <p:sp>
        <p:nvSpPr>
          <p:cNvPr id="5" name="TextBox 4">
            <a:extLst>
              <a:ext uri="{FF2B5EF4-FFF2-40B4-BE49-F238E27FC236}">
                <a16:creationId xmlns:a16="http://schemas.microsoft.com/office/drawing/2014/main" id="{C0B3DD98-0D63-42CD-80F9-7B0E66B1B924}"/>
              </a:ext>
            </a:extLst>
          </p:cNvPr>
          <p:cNvSpPr txBox="1"/>
          <p:nvPr/>
        </p:nvSpPr>
        <p:spPr>
          <a:xfrm>
            <a:off x="5827776" y="416909"/>
            <a:ext cx="6242304" cy="646331"/>
          </a:xfrm>
          <a:prstGeom prst="rect">
            <a:avLst/>
          </a:prstGeom>
          <a:noFill/>
        </p:spPr>
        <p:txBody>
          <a:bodyPr wrap="square">
            <a:spAutoFit/>
          </a:bodyPr>
          <a:lstStyle/>
          <a:p>
            <a:pPr marL="457200" marR="0" lvl="1" indent="0" algn="just"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C00000"/>
                </a:solidFill>
                <a:effectLst/>
                <a:uLnTx/>
                <a:uFillTx/>
                <a:latin typeface="Calibri" panose="020F0502020204030204" pitchFamily="34" charset="0"/>
                <a:cs typeface="Calibri" panose="020F0502020204030204" pitchFamily="34" charset="0"/>
              </a:rPr>
              <a:t>Responding to Insurance Investigations:  </a:t>
            </a:r>
          </a:p>
          <a:p>
            <a:pPr marL="457200" marR="0" lvl="1" indent="0" algn="just"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C00000"/>
                </a:solidFill>
                <a:effectLst/>
                <a:uLnTx/>
                <a:uFillTx/>
                <a:latin typeface="Calibri" panose="020F0502020204030204" pitchFamily="34" charset="0"/>
                <a:cs typeface="Calibri" panose="020F0502020204030204" pitchFamily="34" charset="0"/>
              </a:rPr>
              <a:t>Cooperating Fully While Preserving Privilege And Coverage </a:t>
            </a:r>
          </a:p>
        </p:txBody>
      </p:sp>
      <p:sp>
        <p:nvSpPr>
          <p:cNvPr id="4" name="Slide Number Placeholder 3">
            <a:extLst>
              <a:ext uri="{FF2B5EF4-FFF2-40B4-BE49-F238E27FC236}">
                <a16:creationId xmlns:a16="http://schemas.microsoft.com/office/drawing/2014/main" id="{901ECAE6-1AC9-49E3-8B20-2080D39DB40C}"/>
              </a:ext>
            </a:extLst>
          </p:cNvPr>
          <p:cNvSpPr>
            <a:spLocks noGrp="1"/>
          </p:cNvSpPr>
          <p:nvPr>
            <p:ph type="sldNum" sz="quarter" idx="12"/>
          </p:nvPr>
        </p:nvSpPr>
        <p:spPr/>
        <p:txBody>
          <a:bodyPr/>
          <a:lstStyle/>
          <a:p>
            <a:fld id="{B0C875D8-36C2-463B-860A-3401E9DF4664}" type="slidenum">
              <a:rPr lang="en-US" smtClean="0"/>
              <a:t>21</a:t>
            </a:fld>
            <a:endParaRPr lang="en-US" dirty="0"/>
          </a:p>
        </p:txBody>
      </p:sp>
    </p:spTree>
    <p:extLst>
      <p:ext uri="{BB962C8B-B14F-4D97-AF65-F5344CB8AC3E}">
        <p14:creationId xmlns:p14="http://schemas.microsoft.com/office/powerpoint/2010/main" val="377465707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7FFA58-DC7F-4338-8A2E-EEB21750EBFC}"/>
              </a:ext>
            </a:extLst>
          </p:cNvPr>
          <p:cNvSpPr>
            <a:spLocks noGrp="1"/>
          </p:cNvSpPr>
          <p:nvPr>
            <p:ph type="ctrTitle"/>
          </p:nvPr>
        </p:nvSpPr>
        <p:spPr>
          <a:xfrm>
            <a:off x="1524000" y="1063240"/>
            <a:ext cx="8607552" cy="963013"/>
          </a:xfrm>
        </p:spPr>
        <p:txBody>
          <a:bodyPr>
            <a:normAutofit/>
          </a:bodyPr>
          <a:lstStyle/>
          <a:p>
            <a:r>
              <a:rPr lang="en-US" sz="4000" b="1" dirty="0">
                <a:latin typeface="+mn-lt"/>
                <a:cs typeface="Times New Roman" panose="02020603050405020304" pitchFamily="18" charset="0"/>
              </a:rPr>
              <a:t>Impact of an ROR on Defenses</a:t>
            </a:r>
            <a:r>
              <a:rPr lang="en-US" b="1" dirty="0">
                <a:latin typeface="+mn-lt"/>
              </a:rPr>
              <a:t> </a:t>
            </a:r>
          </a:p>
        </p:txBody>
      </p:sp>
      <p:sp>
        <p:nvSpPr>
          <p:cNvPr id="3" name="Subtitle 2">
            <a:extLst>
              <a:ext uri="{FF2B5EF4-FFF2-40B4-BE49-F238E27FC236}">
                <a16:creationId xmlns:a16="http://schemas.microsoft.com/office/drawing/2014/main" id="{5714A389-61FA-49FD-B2C4-351EA114929F}"/>
              </a:ext>
            </a:extLst>
          </p:cNvPr>
          <p:cNvSpPr>
            <a:spLocks noGrp="1"/>
          </p:cNvSpPr>
          <p:nvPr>
            <p:ph type="subTitle" idx="1"/>
          </p:nvPr>
        </p:nvSpPr>
        <p:spPr>
          <a:xfrm>
            <a:off x="1524000" y="2121408"/>
            <a:ext cx="9144000" cy="3673352"/>
          </a:xfrm>
        </p:spPr>
        <p:txBody>
          <a:bodyPr>
            <a:normAutofit fontScale="92500" lnSpcReduction="20000"/>
          </a:bodyPr>
          <a:lstStyle/>
          <a:p>
            <a:pPr marL="0" indent="0" algn="just">
              <a:spcAft>
                <a:spcPts val="1200"/>
              </a:spcAft>
              <a:buNone/>
            </a:pPr>
            <a:r>
              <a:rPr lang="en-US" dirty="0">
                <a:cs typeface="Times New Roman" panose="02020603050405020304" pitchFamily="18" charset="0"/>
              </a:rPr>
              <a:t>There are many situations where an insurer may issue an ROR, including the following: </a:t>
            </a:r>
          </a:p>
          <a:p>
            <a:pPr lvl="1" algn="just">
              <a:spcAft>
                <a:spcPts val="1200"/>
              </a:spcAft>
            </a:pPr>
            <a:r>
              <a:rPr lang="en-US" sz="2000" dirty="0">
                <a:cs typeface="Times New Roman" panose="02020603050405020304" pitchFamily="18" charset="0"/>
              </a:rPr>
              <a:t>Some of the allegations in the complaint do not fall within the scope of the policy’s coverage; </a:t>
            </a:r>
          </a:p>
          <a:p>
            <a:pPr lvl="1" algn="just">
              <a:spcAft>
                <a:spcPts val="1200"/>
              </a:spcAft>
            </a:pPr>
            <a:r>
              <a:rPr lang="en-US" sz="2000" dirty="0">
                <a:cs typeface="Times New Roman" panose="02020603050405020304" pitchFamily="18" charset="0"/>
              </a:rPr>
              <a:t>There is an applicable policy exclusion;</a:t>
            </a:r>
          </a:p>
          <a:p>
            <a:pPr lvl="1" algn="just">
              <a:spcAft>
                <a:spcPts val="1200"/>
              </a:spcAft>
            </a:pPr>
            <a:r>
              <a:rPr lang="en-US" sz="2000" dirty="0">
                <a:cs typeface="Times New Roman" panose="02020603050405020304" pitchFamily="18" charset="0"/>
              </a:rPr>
              <a:t>Some of the damages are not covered by the policy;</a:t>
            </a:r>
          </a:p>
          <a:p>
            <a:pPr lvl="1" algn="just">
              <a:spcAft>
                <a:spcPts val="1200"/>
              </a:spcAft>
            </a:pPr>
            <a:r>
              <a:rPr lang="en-US" sz="2000" dirty="0">
                <a:cs typeface="Times New Roman" panose="02020603050405020304" pitchFamily="18" charset="0"/>
              </a:rPr>
              <a:t>The damages alleged exceed the policy limits;</a:t>
            </a:r>
          </a:p>
          <a:p>
            <a:pPr lvl="1" algn="just">
              <a:spcAft>
                <a:spcPts val="1200"/>
              </a:spcAft>
            </a:pPr>
            <a:r>
              <a:rPr lang="en-US" sz="2000" dirty="0">
                <a:cs typeface="Times New Roman" panose="02020603050405020304" pitchFamily="18" charset="0"/>
              </a:rPr>
              <a:t>The coverage has been exhausted under an “aggregate” limit of liability; or </a:t>
            </a:r>
          </a:p>
          <a:p>
            <a:pPr lvl="1" algn="just">
              <a:spcAft>
                <a:spcPts val="1200"/>
              </a:spcAft>
            </a:pPr>
            <a:r>
              <a:rPr lang="en-US" sz="2000" dirty="0">
                <a:cs typeface="Times New Roman" panose="02020603050405020304" pitchFamily="18" charset="0"/>
              </a:rPr>
              <a:t>The policyholder breached a condition of the policy.</a:t>
            </a:r>
          </a:p>
          <a:p>
            <a:endParaRPr lang="en-US" dirty="0"/>
          </a:p>
        </p:txBody>
      </p:sp>
      <p:sp>
        <p:nvSpPr>
          <p:cNvPr id="5" name="TextBox 4">
            <a:extLst>
              <a:ext uri="{FF2B5EF4-FFF2-40B4-BE49-F238E27FC236}">
                <a16:creationId xmlns:a16="http://schemas.microsoft.com/office/drawing/2014/main" id="{C0B3DD98-0D63-42CD-80F9-7B0E66B1B924}"/>
              </a:ext>
            </a:extLst>
          </p:cNvPr>
          <p:cNvSpPr txBox="1"/>
          <p:nvPr/>
        </p:nvSpPr>
        <p:spPr>
          <a:xfrm>
            <a:off x="5827776" y="416909"/>
            <a:ext cx="6242304" cy="646331"/>
          </a:xfrm>
          <a:prstGeom prst="rect">
            <a:avLst/>
          </a:prstGeom>
          <a:noFill/>
        </p:spPr>
        <p:txBody>
          <a:bodyPr wrap="square">
            <a:spAutoFit/>
          </a:bodyPr>
          <a:lstStyle/>
          <a:p>
            <a:pPr lvl="1" algn="just"/>
            <a:r>
              <a:rPr lang="en-US" dirty="0">
                <a:solidFill>
                  <a:srgbClr val="C00000"/>
                </a:solidFill>
                <a:cs typeface="Times New Roman" panose="02020603050405020304" pitchFamily="18" charset="0"/>
              </a:rPr>
              <a:t>Responding to Insurance Investigations:  </a:t>
            </a:r>
          </a:p>
          <a:p>
            <a:pPr lvl="1" algn="just"/>
            <a:r>
              <a:rPr lang="en-US" sz="1800" dirty="0">
                <a:solidFill>
                  <a:srgbClr val="C00000"/>
                </a:solidFill>
                <a:cs typeface="Times New Roman" panose="02020603050405020304" pitchFamily="18" charset="0"/>
              </a:rPr>
              <a:t>Cooperating Fully While Preserving Privilege </a:t>
            </a:r>
            <a:r>
              <a:rPr lang="en-US" dirty="0">
                <a:solidFill>
                  <a:srgbClr val="C00000"/>
                </a:solidFill>
                <a:cs typeface="Times New Roman" panose="02020603050405020304" pitchFamily="18" charset="0"/>
              </a:rPr>
              <a:t>And Coverage </a:t>
            </a:r>
            <a:endParaRPr lang="en-US" sz="1800" dirty="0">
              <a:solidFill>
                <a:srgbClr val="C00000"/>
              </a:solidFill>
              <a:cs typeface="Times New Roman" panose="02020603050405020304" pitchFamily="18" charset="0"/>
            </a:endParaRPr>
          </a:p>
        </p:txBody>
      </p:sp>
      <p:sp>
        <p:nvSpPr>
          <p:cNvPr id="4" name="Slide Number Placeholder 3">
            <a:extLst>
              <a:ext uri="{FF2B5EF4-FFF2-40B4-BE49-F238E27FC236}">
                <a16:creationId xmlns:a16="http://schemas.microsoft.com/office/drawing/2014/main" id="{F7E9EF14-B310-4054-954C-B42614C95CFF}"/>
              </a:ext>
            </a:extLst>
          </p:cNvPr>
          <p:cNvSpPr>
            <a:spLocks noGrp="1"/>
          </p:cNvSpPr>
          <p:nvPr>
            <p:ph type="sldNum" sz="quarter" idx="12"/>
          </p:nvPr>
        </p:nvSpPr>
        <p:spPr/>
        <p:txBody>
          <a:bodyPr/>
          <a:lstStyle/>
          <a:p>
            <a:fld id="{B0C875D8-36C2-463B-860A-3401E9DF4664}" type="slidenum">
              <a:rPr lang="en-US" smtClean="0"/>
              <a:t>22</a:t>
            </a:fld>
            <a:endParaRPr lang="en-US" dirty="0"/>
          </a:p>
        </p:txBody>
      </p:sp>
    </p:spTree>
    <p:extLst>
      <p:ext uri="{BB962C8B-B14F-4D97-AF65-F5344CB8AC3E}">
        <p14:creationId xmlns:p14="http://schemas.microsoft.com/office/powerpoint/2010/main" val="142571402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20A8AD7D-F2B1-4C50-86AF-21C6AEF589D7}"/>
              </a:ext>
            </a:extLst>
          </p:cNvPr>
          <p:cNvSpPr txBox="1"/>
          <p:nvPr/>
        </p:nvSpPr>
        <p:spPr>
          <a:xfrm>
            <a:off x="1143000" y="2546509"/>
            <a:ext cx="9448800" cy="4247317"/>
          </a:xfrm>
          <a:prstGeom prst="rect">
            <a:avLst/>
          </a:prstGeom>
          <a:noFill/>
        </p:spPr>
        <p:txBody>
          <a:bodyPr wrap="square" rtlCol="0">
            <a:spAutoFit/>
          </a:bodyPr>
          <a:lstStyle/>
          <a:p>
            <a:pPr marL="285750" lvl="0" indent="-285750">
              <a:spcAft>
                <a:spcPts val="1200"/>
              </a:spcAft>
              <a:buFont typeface="Arial" panose="020B0604020202020204" pitchFamily="34" charset="0"/>
              <a:buChar char="•"/>
            </a:pPr>
            <a:r>
              <a:rPr lang="en-US" sz="2000" dirty="0">
                <a:cs typeface="Times New Roman" panose="02020603050405020304" pitchFamily="18" charset="0"/>
              </a:rPr>
              <a:t>A coverage position letter that is defective or flawed could expose the insurer to uncovered claims based on a waiver if all necessary issues are not addressed.</a:t>
            </a:r>
          </a:p>
          <a:p>
            <a:pPr marL="285750" lvl="0" indent="-285750">
              <a:spcAft>
                <a:spcPts val="1200"/>
              </a:spcAft>
              <a:buFont typeface="Arial" panose="020B0604020202020204" pitchFamily="34" charset="0"/>
              <a:buChar char="•"/>
            </a:pPr>
            <a:r>
              <a:rPr lang="en-US" sz="2000" dirty="0">
                <a:cs typeface="Times New Roman" panose="02020603050405020304" pitchFamily="18" charset="0"/>
              </a:rPr>
              <a:t>Proper Coverage Position Letter Basics</a:t>
            </a:r>
          </a:p>
          <a:p>
            <a:pPr marL="742950" lvl="1" indent="-285750">
              <a:spcAft>
                <a:spcPts val="1200"/>
              </a:spcAft>
              <a:buFont typeface="Courier New" panose="02070309020205020404" pitchFamily="49" charset="0"/>
              <a:buChar char="o"/>
            </a:pPr>
            <a:r>
              <a:rPr lang="en-US" sz="2000" dirty="0">
                <a:cs typeface="Times New Roman" panose="02020603050405020304" pitchFamily="18" charset="0"/>
              </a:rPr>
              <a:t>Contains an accurate description of the facts of the loss;</a:t>
            </a:r>
          </a:p>
          <a:p>
            <a:pPr marL="742950" lvl="1" indent="-285750">
              <a:spcAft>
                <a:spcPts val="1200"/>
              </a:spcAft>
              <a:buFont typeface="Courier New" panose="02070309020205020404" pitchFamily="49" charset="0"/>
              <a:buChar char="o"/>
            </a:pPr>
            <a:r>
              <a:rPr lang="en-US" sz="2000" dirty="0">
                <a:cs typeface="Times New Roman" panose="02020603050405020304" pitchFamily="18" charset="0"/>
              </a:rPr>
              <a:t>Letter must identify the specific policy or policies; and </a:t>
            </a:r>
          </a:p>
          <a:p>
            <a:pPr marL="742950" lvl="1" indent="-285750">
              <a:spcAft>
                <a:spcPts val="1200"/>
              </a:spcAft>
              <a:buFont typeface="Courier New" panose="02070309020205020404" pitchFamily="49" charset="0"/>
              <a:buChar char="o"/>
            </a:pPr>
            <a:r>
              <a:rPr lang="en-US" sz="2000" dirty="0">
                <a:cs typeface="Times New Roman" panose="02020603050405020304" pitchFamily="18" charset="0"/>
              </a:rPr>
              <a:t>Contains the specific policy provisions giving rise to coverage issues  </a:t>
            </a:r>
          </a:p>
          <a:p>
            <a:pPr marL="285750" lvl="0" indent="-285750">
              <a:spcAft>
                <a:spcPts val="1200"/>
              </a:spcAft>
              <a:buFont typeface="Arial" panose="020B0604020202020204" pitchFamily="34" charset="0"/>
              <a:buChar char="•"/>
            </a:pPr>
            <a:r>
              <a:rPr lang="en-US" sz="2000" dirty="0">
                <a:cs typeface="Times New Roman" panose="02020603050405020304" pitchFamily="18" charset="0"/>
              </a:rPr>
              <a:t>Use “plain English” to provide position</a:t>
            </a:r>
          </a:p>
          <a:p>
            <a:pPr marL="285750" lvl="0" indent="-285750">
              <a:spcAft>
                <a:spcPts val="1200"/>
              </a:spcAft>
              <a:buFont typeface="Arial" panose="020B0604020202020204" pitchFamily="34" charset="0"/>
              <a:buChar char="•"/>
            </a:pPr>
            <a:r>
              <a:rPr lang="en-US" sz="2000" dirty="0">
                <a:cs typeface="Times New Roman" panose="02020603050405020304" pitchFamily="18" charset="0"/>
              </a:rPr>
              <a:t>Discussion of </a:t>
            </a:r>
            <a:r>
              <a:rPr lang="en-US" sz="2000" i="1" dirty="0">
                <a:cs typeface="Times New Roman" panose="02020603050405020304" pitchFamily="18" charset="0"/>
              </a:rPr>
              <a:t>American Family Mut. Ins. Co. v. Westfield Ins. Co</a:t>
            </a:r>
            <a:r>
              <a:rPr lang="en-US" sz="2000" dirty="0">
                <a:cs typeface="Times New Roman" panose="02020603050405020304" pitchFamily="18" charset="0"/>
              </a:rPr>
              <a:t>., 962 N.E.2d 993 (2011). </a:t>
            </a:r>
          </a:p>
          <a:p>
            <a:pPr>
              <a:spcAft>
                <a:spcPts val="1200"/>
              </a:spcAft>
            </a:pPr>
            <a:endParaRPr lang="en-US" sz="2000" dirty="0"/>
          </a:p>
        </p:txBody>
      </p:sp>
      <p:sp>
        <p:nvSpPr>
          <p:cNvPr id="10" name="TextBox 9">
            <a:extLst>
              <a:ext uri="{FF2B5EF4-FFF2-40B4-BE49-F238E27FC236}">
                <a16:creationId xmlns:a16="http://schemas.microsoft.com/office/drawing/2014/main" id="{9205D3C3-F9E3-4113-BBE3-794F58A2F970}"/>
              </a:ext>
            </a:extLst>
          </p:cNvPr>
          <p:cNvSpPr txBox="1"/>
          <p:nvPr/>
        </p:nvSpPr>
        <p:spPr>
          <a:xfrm>
            <a:off x="569975" y="1843087"/>
            <a:ext cx="9802323" cy="584775"/>
          </a:xfrm>
          <a:prstGeom prst="rect">
            <a:avLst/>
          </a:prstGeom>
          <a:noFill/>
        </p:spPr>
        <p:txBody>
          <a:bodyPr wrap="square">
            <a:spAutoFit/>
          </a:bodyPr>
          <a:lstStyle/>
          <a:p>
            <a:r>
              <a:rPr lang="en-US" sz="3200" b="1" dirty="0">
                <a:cs typeface="Times New Roman" panose="02020603050405020304" pitchFamily="18" charset="0"/>
              </a:rPr>
              <a:t>Using The ROR As A Tool For Insurers And Insureds</a:t>
            </a:r>
          </a:p>
        </p:txBody>
      </p:sp>
      <p:sp>
        <p:nvSpPr>
          <p:cNvPr id="7" name="TextBox 6">
            <a:extLst>
              <a:ext uri="{FF2B5EF4-FFF2-40B4-BE49-F238E27FC236}">
                <a16:creationId xmlns:a16="http://schemas.microsoft.com/office/drawing/2014/main" id="{760EF69A-35C2-426E-8494-116AFCD591EC}"/>
              </a:ext>
            </a:extLst>
          </p:cNvPr>
          <p:cNvSpPr txBox="1"/>
          <p:nvPr/>
        </p:nvSpPr>
        <p:spPr>
          <a:xfrm>
            <a:off x="5827776" y="389613"/>
            <a:ext cx="6242304" cy="646331"/>
          </a:xfrm>
          <a:prstGeom prst="rect">
            <a:avLst/>
          </a:prstGeom>
          <a:noFill/>
        </p:spPr>
        <p:txBody>
          <a:bodyPr wrap="square">
            <a:spAutoFit/>
          </a:bodyPr>
          <a:lstStyle/>
          <a:p>
            <a:pPr lvl="1" algn="just"/>
            <a:r>
              <a:rPr lang="en-US" dirty="0">
                <a:solidFill>
                  <a:srgbClr val="C00000"/>
                </a:solidFill>
                <a:cs typeface="Times New Roman" panose="02020603050405020304" pitchFamily="18" charset="0"/>
              </a:rPr>
              <a:t>Responding to Insurance Investigations:  </a:t>
            </a:r>
          </a:p>
          <a:p>
            <a:pPr lvl="1" algn="just"/>
            <a:r>
              <a:rPr lang="en-US" sz="1800" dirty="0">
                <a:solidFill>
                  <a:srgbClr val="C00000"/>
                </a:solidFill>
                <a:cs typeface="Times New Roman" panose="02020603050405020304" pitchFamily="18" charset="0"/>
              </a:rPr>
              <a:t>Cooperating Fully While Preserving Privilege </a:t>
            </a:r>
            <a:r>
              <a:rPr lang="en-US" dirty="0">
                <a:solidFill>
                  <a:srgbClr val="C00000"/>
                </a:solidFill>
                <a:cs typeface="Times New Roman" panose="02020603050405020304" pitchFamily="18" charset="0"/>
              </a:rPr>
              <a:t>And Coverage </a:t>
            </a:r>
            <a:endParaRPr lang="en-US" sz="1800" dirty="0">
              <a:solidFill>
                <a:srgbClr val="C00000"/>
              </a:solidFill>
              <a:cs typeface="Times New Roman" panose="02020603050405020304" pitchFamily="18" charset="0"/>
            </a:endParaRPr>
          </a:p>
        </p:txBody>
      </p:sp>
      <p:sp>
        <p:nvSpPr>
          <p:cNvPr id="11" name="Slide Number Placeholder 3">
            <a:extLst>
              <a:ext uri="{FF2B5EF4-FFF2-40B4-BE49-F238E27FC236}">
                <a16:creationId xmlns:a16="http://schemas.microsoft.com/office/drawing/2014/main" id="{CF79F08B-25A1-45D5-8A85-966D1106E5C9}"/>
              </a:ext>
            </a:extLst>
          </p:cNvPr>
          <p:cNvSpPr txBox="1">
            <a:spLocks/>
          </p:cNvSpPr>
          <p:nvPr/>
        </p:nvSpPr>
        <p:spPr>
          <a:xfrm>
            <a:off x="8610600" y="639729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B0C875D8-36C2-463B-860A-3401E9DF4664}" type="slidenum">
              <a:rPr lang="en-US" sz="1200" smtClean="0">
                <a:solidFill>
                  <a:schemeClr val="bg1">
                    <a:lumMod val="50000"/>
                  </a:schemeClr>
                </a:solidFill>
              </a:rPr>
              <a:pPr algn="r"/>
              <a:t>23</a:t>
            </a:fld>
            <a:endParaRPr lang="en-US" sz="1200" dirty="0">
              <a:solidFill>
                <a:schemeClr val="bg1">
                  <a:lumMod val="50000"/>
                </a:schemeClr>
              </a:solidFill>
            </a:endParaRPr>
          </a:p>
        </p:txBody>
      </p:sp>
    </p:spTree>
    <p:extLst>
      <p:ext uri="{BB962C8B-B14F-4D97-AF65-F5344CB8AC3E}">
        <p14:creationId xmlns:p14="http://schemas.microsoft.com/office/powerpoint/2010/main" val="1061098559"/>
      </p:ext>
    </p:extLst>
  </p:cSld>
  <p:clrMapOvr>
    <a:masterClrMapping/>
  </p:clrMapOvr>
  <p:transition>
    <p:fade thruBlk="1"/>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7FFA58-DC7F-4338-8A2E-EEB21750EBFC}"/>
              </a:ext>
            </a:extLst>
          </p:cNvPr>
          <p:cNvSpPr>
            <a:spLocks noGrp="1"/>
          </p:cNvSpPr>
          <p:nvPr>
            <p:ph type="ctrTitle"/>
          </p:nvPr>
        </p:nvSpPr>
        <p:spPr>
          <a:xfrm>
            <a:off x="1524000" y="1292352"/>
            <a:ext cx="8607552" cy="975360"/>
          </a:xfrm>
        </p:spPr>
        <p:txBody>
          <a:bodyPr>
            <a:noAutofit/>
          </a:bodyPr>
          <a:lstStyle/>
          <a:p>
            <a:br>
              <a:rPr lang="en-US" sz="6600" b="1" dirty="0">
                <a:latin typeface="+mn-lt"/>
                <a:cs typeface="Times New Roman" panose="02020603050405020304" pitchFamily="18" charset="0"/>
              </a:rPr>
            </a:br>
            <a:r>
              <a:rPr lang="en-US" sz="3200" b="1" dirty="0">
                <a:latin typeface="+mn-lt"/>
                <a:cs typeface="Times New Roman" panose="02020603050405020304" pitchFamily="18" charset="0"/>
              </a:rPr>
              <a:t>The ROR Can Make Life Easier For The Insurer And The Insured Alike </a:t>
            </a:r>
            <a:endParaRPr lang="en-US" sz="6600" dirty="0">
              <a:latin typeface="+mn-lt"/>
            </a:endParaRPr>
          </a:p>
        </p:txBody>
      </p:sp>
      <p:sp>
        <p:nvSpPr>
          <p:cNvPr id="3" name="Subtitle 2">
            <a:extLst>
              <a:ext uri="{FF2B5EF4-FFF2-40B4-BE49-F238E27FC236}">
                <a16:creationId xmlns:a16="http://schemas.microsoft.com/office/drawing/2014/main" id="{5714A389-61FA-49FD-B2C4-351EA114929F}"/>
              </a:ext>
            </a:extLst>
          </p:cNvPr>
          <p:cNvSpPr>
            <a:spLocks noGrp="1"/>
          </p:cNvSpPr>
          <p:nvPr>
            <p:ph type="subTitle" idx="1"/>
          </p:nvPr>
        </p:nvSpPr>
        <p:spPr>
          <a:xfrm>
            <a:off x="1524000" y="2121408"/>
            <a:ext cx="9144000" cy="3136392"/>
          </a:xfrm>
        </p:spPr>
        <p:txBody>
          <a:bodyPr>
            <a:normAutofit/>
          </a:bodyPr>
          <a:lstStyle/>
          <a:p>
            <a:pPr marL="0" indent="0" algn="just">
              <a:buNone/>
            </a:pPr>
            <a:endParaRPr lang="en-US" dirty="0">
              <a:cs typeface="Times New Roman" panose="02020603050405020304" pitchFamily="18" charset="0"/>
            </a:endParaRPr>
          </a:p>
          <a:p>
            <a:pPr algn="just"/>
            <a:r>
              <a:rPr lang="en-US" dirty="0">
                <a:cs typeface="Times New Roman" panose="02020603050405020304" pitchFamily="18" charset="0"/>
              </a:rPr>
              <a:t>It Should Be Surgical And Only Discuss Relevant Policy Terms And Conditions</a:t>
            </a:r>
          </a:p>
          <a:p>
            <a:pPr algn="just"/>
            <a:r>
              <a:rPr lang="en-US" dirty="0">
                <a:cs typeface="Times New Roman" panose="02020603050405020304" pitchFamily="18" charset="0"/>
              </a:rPr>
              <a:t>Opportunity To Show Good Faith</a:t>
            </a:r>
          </a:p>
          <a:p>
            <a:pPr algn="just"/>
            <a:r>
              <a:rPr lang="en-US" dirty="0">
                <a:cs typeface="Times New Roman" panose="02020603050405020304" pitchFamily="18" charset="0"/>
              </a:rPr>
              <a:t>Opportunity To Discuss Insurer’s Adverse Position To Insured</a:t>
            </a:r>
          </a:p>
          <a:p>
            <a:pPr algn="just"/>
            <a:r>
              <a:rPr lang="en-US" dirty="0">
                <a:cs typeface="Times New Roman" panose="02020603050405020304" pitchFamily="18" charset="0"/>
              </a:rPr>
              <a:t>Offers Reminders Of The Insured’s Duty To Cooperate</a:t>
            </a:r>
          </a:p>
          <a:p>
            <a:pPr marL="0" indent="0" algn="just">
              <a:buNone/>
            </a:pPr>
            <a:r>
              <a:rPr lang="en-US" sz="1400" i="1" dirty="0">
                <a:cs typeface="Times New Roman" panose="02020603050405020304" pitchFamily="18" charset="0"/>
              </a:rPr>
              <a:t>See Hoover v. Maxum Indemnity Co.</a:t>
            </a:r>
            <a:r>
              <a:rPr lang="en-US" sz="1400" dirty="0">
                <a:cs typeface="Times New Roman" panose="02020603050405020304" pitchFamily="18" charset="0"/>
              </a:rPr>
              <a:t>, 291 Ga. 402, 730 S.E.2d 413 (2012).</a:t>
            </a:r>
          </a:p>
          <a:p>
            <a:endParaRPr lang="en-US" dirty="0"/>
          </a:p>
        </p:txBody>
      </p:sp>
      <p:sp>
        <p:nvSpPr>
          <p:cNvPr id="5" name="TextBox 4">
            <a:extLst>
              <a:ext uri="{FF2B5EF4-FFF2-40B4-BE49-F238E27FC236}">
                <a16:creationId xmlns:a16="http://schemas.microsoft.com/office/drawing/2014/main" id="{C0B3DD98-0D63-42CD-80F9-7B0E66B1B924}"/>
              </a:ext>
            </a:extLst>
          </p:cNvPr>
          <p:cNvSpPr txBox="1"/>
          <p:nvPr/>
        </p:nvSpPr>
        <p:spPr>
          <a:xfrm>
            <a:off x="5827776" y="416909"/>
            <a:ext cx="6242304" cy="646331"/>
          </a:xfrm>
          <a:prstGeom prst="rect">
            <a:avLst/>
          </a:prstGeom>
          <a:noFill/>
        </p:spPr>
        <p:txBody>
          <a:bodyPr wrap="square">
            <a:spAutoFit/>
          </a:bodyPr>
          <a:lstStyle/>
          <a:p>
            <a:pPr lvl="1" algn="just"/>
            <a:r>
              <a:rPr lang="en-US" dirty="0">
                <a:solidFill>
                  <a:srgbClr val="C00000"/>
                </a:solidFill>
                <a:cs typeface="Times New Roman" panose="02020603050405020304" pitchFamily="18" charset="0"/>
              </a:rPr>
              <a:t>Responding to Insurance Investigations:  </a:t>
            </a:r>
          </a:p>
          <a:p>
            <a:pPr lvl="1" algn="just"/>
            <a:r>
              <a:rPr lang="en-US" sz="1800" dirty="0">
                <a:solidFill>
                  <a:srgbClr val="C00000"/>
                </a:solidFill>
                <a:cs typeface="Times New Roman" panose="02020603050405020304" pitchFamily="18" charset="0"/>
              </a:rPr>
              <a:t>Cooperating Fully While Preserving Privilege </a:t>
            </a:r>
            <a:r>
              <a:rPr lang="en-US" dirty="0">
                <a:solidFill>
                  <a:srgbClr val="C00000"/>
                </a:solidFill>
                <a:cs typeface="Times New Roman" panose="02020603050405020304" pitchFamily="18" charset="0"/>
              </a:rPr>
              <a:t>And Coverage </a:t>
            </a:r>
            <a:endParaRPr lang="en-US" sz="1800" dirty="0">
              <a:solidFill>
                <a:srgbClr val="C00000"/>
              </a:solidFill>
              <a:cs typeface="Times New Roman" panose="02020603050405020304" pitchFamily="18" charset="0"/>
            </a:endParaRPr>
          </a:p>
        </p:txBody>
      </p:sp>
      <p:sp>
        <p:nvSpPr>
          <p:cNvPr id="4" name="Slide Number Placeholder 3">
            <a:extLst>
              <a:ext uri="{FF2B5EF4-FFF2-40B4-BE49-F238E27FC236}">
                <a16:creationId xmlns:a16="http://schemas.microsoft.com/office/drawing/2014/main" id="{8FECB035-3003-4315-9747-A6073102BEA5}"/>
              </a:ext>
            </a:extLst>
          </p:cNvPr>
          <p:cNvSpPr>
            <a:spLocks noGrp="1"/>
          </p:cNvSpPr>
          <p:nvPr>
            <p:ph type="sldNum" sz="quarter" idx="12"/>
          </p:nvPr>
        </p:nvSpPr>
        <p:spPr/>
        <p:txBody>
          <a:bodyPr/>
          <a:lstStyle/>
          <a:p>
            <a:fld id="{B0C875D8-36C2-463B-860A-3401E9DF4664}" type="slidenum">
              <a:rPr lang="en-US" smtClean="0"/>
              <a:t>24</a:t>
            </a:fld>
            <a:endParaRPr lang="en-US" dirty="0"/>
          </a:p>
        </p:txBody>
      </p:sp>
    </p:spTree>
    <p:extLst>
      <p:ext uri="{BB962C8B-B14F-4D97-AF65-F5344CB8AC3E}">
        <p14:creationId xmlns:p14="http://schemas.microsoft.com/office/powerpoint/2010/main" val="402755852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20A8AD7D-F2B1-4C50-86AF-21C6AEF589D7}"/>
              </a:ext>
            </a:extLst>
          </p:cNvPr>
          <p:cNvSpPr txBox="1"/>
          <p:nvPr/>
        </p:nvSpPr>
        <p:spPr>
          <a:xfrm>
            <a:off x="694944" y="2303695"/>
            <a:ext cx="9604248" cy="3077766"/>
          </a:xfrm>
          <a:prstGeom prst="rect">
            <a:avLst/>
          </a:prstGeom>
          <a:noFill/>
        </p:spPr>
        <p:txBody>
          <a:bodyPr wrap="square" rtlCol="0">
            <a:spAutoFit/>
          </a:bodyPr>
          <a:lstStyle/>
          <a:p>
            <a:pPr>
              <a:spcAft>
                <a:spcPts val="1200"/>
              </a:spcAft>
            </a:pPr>
            <a:r>
              <a:rPr lang="en-US" sz="2400" dirty="0">
                <a:cs typeface="Times New Roman" panose="02020603050405020304" pitchFamily="18" charset="0"/>
              </a:rPr>
              <a:t>Discussion of </a:t>
            </a:r>
            <a:r>
              <a:rPr lang="en-US" sz="2400" i="1" dirty="0">
                <a:cs typeface="Times New Roman" panose="02020603050405020304" pitchFamily="18" charset="0"/>
              </a:rPr>
              <a:t>J.E.M. v. Fidelity &amp; Cas. Co. of New York</a:t>
            </a:r>
            <a:r>
              <a:rPr lang="en-US" sz="2400" dirty="0">
                <a:cs typeface="Times New Roman" panose="02020603050405020304" pitchFamily="18" charset="0"/>
              </a:rPr>
              <a:t>, 928 S.W.2d 668 (1996)</a:t>
            </a:r>
          </a:p>
          <a:p>
            <a:pPr>
              <a:spcAft>
                <a:spcPts val="1200"/>
              </a:spcAft>
            </a:pPr>
            <a:r>
              <a:rPr lang="en-US" sz="2000" dirty="0">
                <a:cs typeface="Times New Roman" panose="02020603050405020304" pitchFamily="18" charset="0"/>
              </a:rPr>
              <a:t>A sufficient ROR should have </a:t>
            </a:r>
          </a:p>
          <a:p>
            <a:pPr marL="342900" indent="-342900">
              <a:spcAft>
                <a:spcPts val="1200"/>
              </a:spcAft>
              <a:buFont typeface="Arial" panose="020B0604020202020204" pitchFamily="34" charset="0"/>
              <a:buChar char="•"/>
            </a:pPr>
            <a:r>
              <a:rPr lang="en-US" sz="2000" dirty="0">
                <a:cs typeface="Times New Roman" panose="02020603050405020304" pitchFamily="18" charset="0"/>
              </a:rPr>
              <a:t>Information concerning insurer’s position </a:t>
            </a:r>
          </a:p>
          <a:p>
            <a:pPr marL="342900" indent="-342900">
              <a:spcAft>
                <a:spcPts val="1200"/>
              </a:spcAft>
              <a:buFont typeface="Arial" panose="020B0604020202020204" pitchFamily="34" charset="0"/>
              <a:buChar char="•"/>
            </a:pPr>
            <a:r>
              <a:rPr lang="en-US" sz="2000" dirty="0">
                <a:cs typeface="Times New Roman" panose="02020603050405020304" pitchFamily="18" charset="0"/>
              </a:rPr>
              <a:t>Addresses relevant policy language</a:t>
            </a:r>
          </a:p>
          <a:p>
            <a:pPr marL="342900" indent="-342900">
              <a:spcAft>
                <a:spcPts val="1200"/>
              </a:spcAft>
              <a:buFont typeface="Arial" panose="020B0604020202020204" pitchFamily="34" charset="0"/>
              <a:buChar char="•"/>
            </a:pPr>
            <a:r>
              <a:rPr lang="en-US" sz="2000" dirty="0">
                <a:cs typeface="Times New Roman" panose="02020603050405020304" pitchFamily="18" charset="0"/>
              </a:rPr>
              <a:t>Addresses relevant terms and conditions in the insurance policy that will impact the insurance investigation </a:t>
            </a:r>
          </a:p>
          <a:p>
            <a:pPr>
              <a:spcAft>
                <a:spcPts val="1200"/>
              </a:spcAft>
            </a:pPr>
            <a:endParaRPr lang="en-US" sz="2000" dirty="0">
              <a:cs typeface="Times New Roman" panose="02020603050405020304" pitchFamily="18" charset="0"/>
            </a:endParaRPr>
          </a:p>
        </p:txBody>
      </p:sp>
      <p:sp>
        <p:nvSpPr>
          <p:cNvPr id="10" name="TextBox 9">
            <a:extLst>
              <a:ext uri="{FF2B5EF4-FFF2-40B4-BE49-F238E27FC236}">
                <a16:creationId xmlns:a16="http://schemas.microsoft.com/office/drawing/2014/main" id="{9205D3C3-F9E3-4113-BBE3-794F58A2F970}"/>
              </a:ext>
            </a:extLst>
          </p:cNvPr>
          <p:cNvSpPr txBox="1"/>
          <p:nvPr/>
        </p:nvSpPr>
        <p:spPr>
          <a:xfrm>
            <a:off x="524256" y="1267969"/>
            <a:ext cx="10011816" cy="954107"/>
          </a:xfrm>
          <a:prstGeom prst="rect">
            <a:avLst/>
          </a:prstGeom>
          <a:noFill/>
        </p:spPr>
        <p:txBody>
          <a:bodyPr wrap="square">
            <a:spAutoFit/>
          </a:bodyPr>
          <a:lstStyle/>
          <a:p>
            <a:r>
              <a:rPr lang="en-US" sz="2800" b="1" dirty="0">
                <a:cs typeface="Times New Roman" panose="02020603050405020304" pitchFamily="18" charset="0"/>
              </a:rPr>
              <a:t>The ROR Should Create A “Roadmap” For The Insurance Investigation</a:t>
            </a:r>
          </a:p>
        </p:txBody>
      </p:sp>
      <p:sp>
        <p:nvSpPr>
          <p:cNvPr id="7" name="TextBox 6">
            <a:extLst>
              <a:ext uri="{FF2B5EF4-FFF2-40B4-BE49-F238E27FC236}">
                <a16:creationId xmlns:a16="http://schemas.microsoft.com/office/drawing/2014/main" id="{760EF69A-35C2-426E-8494-116AFCD591EC}"/>
              </a:ext>
            </a:extLst>
          </p:cNvPr>
          <p:cNvSpPr txBox="1"/>
          <p:nvPr/>
        </p:nvSpPr>
        <p:spPr>
          <a:xfrm>
            <a:off x="5827776" y="416909"/>
            <a:ext cx="6242304" cy="646331"/>
          </a:xfrm>
          <a:prstGeom prst="rect">
            <a:avLst/>
          </a:prstGeom>
          <a:noFill/>
        </p:spPr>
        <p:txBody>
          <a:bodyPr wrap="square">
            <a:spAutoFit/>
          </a:bodyPr>
          <a:lstStyle/>
          <a:p>
            <a:pPr lvl="1" algn="just"/>
            <a:r>
              <a:rPr lang="en-US" dirty="0">
                <a:solidFill>
                  <a:srgbClr val="C00000"/>
                </a:solidFill>
                <a:cs typeface="Times New Roman" panose="02020603050405020304" pitchFamily="18" charset="0"/>
              </a:rPr>
              <a:t>Responding to Insurance Investigations:  </a:t>
            </a:r>
          </a:p>
          <a:p>
            <a:pPr lvl="1" algn="just"/>
            <a:r>
              <a:rPr lang="en-US" sz="1800" dirty="0">
                <a:solidFill>
                  <a:srgbClr val="C00000"/>
                </a:solidFill>
                <a:cs typeface="Times New Roman" panose="02020603050405020304" pitchFamily="18" charset="0"/>
              </a:rPr>
              <a:t>Cooperating Fully While Preserving Privilege </a:t>
            </a:r>
            <a:r>
              <a:rPr lang="en-US" dirty="0">
                <a:solidFill>
                  <a:srgbClr val="C00000"/>
                </a:solidFill>
                <a:cs typeface="Times New Roman" panose="02020603050405020304" pitchFamily="18" charset="0"/>
              </a:rPr>
              <a:t>And Coverage </a:t>
            </a:r>
            <a:endParaRPr lang="en-US" sz="1800" dirty="0">
              <a:solidFill>
                <a:srgbClr val="C00000"/>
              </a:solidFill>
              <a:cs typeface="Times New Roman" panose="02020603050405020304" pitchFamily="18" charset="0"/>
            </a:endParaRPr>
          </a:p>
        </p:txBody>
      </p:sp>
      <p:sp>
        <p:nvSpPr>
          <p:cNvPr id="8" name="Slide Number Placeholder 3">
            <a:extLst>
              <a:ext uri="{FF2B5EF4-FFF2-40B4-BE49-F238E27FC236}">
                <a16:creationId xmlns:a16="http://schemas.microsoft.com/office/drawing/2014/main" id="{BEB381D8-447A-462A-A7E6-599D8E0BDA25}"/>
              </a:ext>
            </a:extLst>
          </p:cNvPr>
          <p:cNvSpPr txBox="1">
            <a:spLocks/>
          </p:cNvSpPr>
          <p:nvPr/>
        </p:nvSpPr>
        <p:spPr>
          <a:xfrm>
            <a:off x="8610600" y="639729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B0C875D8-36C2-463B-860A-3401E9DF4664}" type="slidenum">
              <a:rPr lang="en-US" sz="1200" smtClean="0">
                <a:solidFill>
                  <a:schemeClr val="bg1">
                    <a:lumMod val="50000"/>
                  </a:schemeClr>
                </a:solidFill>
              </a:rPr>
              <a:pPr algn="r"/>
              <a:t>25</a:t>
            </a:fld>
            <a:endParaRPr lang="en-US" sz="1200" dirty="0">
              <a:solidFill>
                <a:schemeClr val="bg1">
                  <a:lumMod val="50000"/>
                </a:schemeClr>
              </a:solidFill>
            </a:endParaRPr>
          </a:p>
        </p:txBody>
      </p:sp>
    </p:spTree>
    <p:extLst>
      <p:ext uri="{BB962C8B-B14F-4D97-AF65-F5344CB8AC3E}">
        <p14:creationId xmlns:p14="http://schemas.microsoft.com/office/powerpoint/2010/main" val="42545569"/>
      </p:ext>
    </p:extLst>
  </p:cSld>
  <p:clrMapOvr>
    <a:masterClrMapping/>
  </p:clrMapOvr>
  <p:transition>
    <p:fade thruBlk="1"/>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7FFA58-DC7F-4338-8A2E-EEB21750EBFC}"/>
              </a:ext>
            </a:extLst>
          </p:cNvPr>
          <p:cNvSpPr>
            <a:spLocks noGrp="1"/>
          </p:cNvSpPr>
          <p:nvPr>
            <p:ph type="ctrTitle"/>
          </p:nvPr>
        </p:nvSpPr>
        <p:spPr>
          <a:xfrm>
            <a:off x="1524000" y="1292352"/>
            <a:ext cx="8607552" cy="975360"/>
          </a:xfrm>
        </p:spPr>
        <p:txBody>
          <a:bodyPr>
            <a:normAutofit fontScale="90000"/>
          </a:bodyPr>
          <a:lstStyle/>
          <a:p>
            <a:br>
              <a:rPr lang="en-US" b="1" dirty="0">
                <a:latin typeface="+mn-lt"/>
                <a:cs typeface="Times New Roman" panose="02020603050405020304" pitchFamily="18" charset="0"/>
              </a:rPr>
            </a:br>
            <a:r>
              <a:rPr lang="en-US" sz="4000" b="1" dirty="0">
                <a:latin typeface="+mn-lt"/>
                <a:cs typeface="Times New Roman" panose="02020603050405020304" pitchFamily="18" charset="0"/>
              </a:rPr>
              <a:t>When is an insured entitled to</a:t>
            </a:r>
            <a:br>
              <a:rPr lang="en-US" sz="4000" b="1" dirty="0">
                <a:latin typeface="+mn-lt"/>
                <a:cs typeface="Times New Roman" panose="02020603050405020304" pitchFamily="18" charset="0"/>
              </a:rPr>
            </a:br>
            <a:r>
              <a:rPr lang="en-US" sz="4000" b="1" dirty="0">
                <a:latin typeface="+mn-lt"/>
                <a:cs typeface="Times New Roman" panose="02020603050405020304" pitchFamily="18" charset="0"/>
              </a:rPr>
              <a:t>independent counsel?</a:t>
            </a:r>
          </a:p>
        </p:txBody>
      </p:sp>
      <p:sp>
        <p:nvSpPr>
          <p:cNvPr id="3" name="Subtitle 2">
            <a:extLst>
              <a:ext uri="{FF2B5EF4-FFF2-40B4-BE49-F238E27FC236}">
                <a16:creationId xmlns:a16="http://schemas.microsoft.com/office/drawing/2014/main" id="{5714A389-61FA-49FD-B2C4-351EA114929F}"/>
              </a:ext>
            </a:extLst>
          </p:cNvPr>
          <p:cNvSpPr>
            <a:spLocks noGrp="1"/>
          </p:cNvSpPr>
          <p:nvPr>
            <p:ph type="subTitle" idx="1"/>
          </p:nvPr>
        </p:nvSpPr>
        <p:spPr>
          <a:xfrm>
            <a:off x="1524000" y="2121408"/>
            <a:ext cx="9144000" cy="3901440"/>
          </a:xfrm>
        </p:spPr>
        <p:txBody>
          <a:bodyPr>
            <a:normAutofit fontScale="92500" lnSpcReduction="20000"/>
          </a:bodyPr>
          <a:lstStyle/>
          <a:p>
            <a:pPr marL="0" indent="0" algn="just">
              <a:buNone/>
            </a:pPr>
            <a:endParaRPr lang="en-US" dirty="0">
              <a:cs typeface="Times New Roman" panose="02020603050405020304" pitchFamily="18" charset="0"/>
            </a:endParaRPr>
          </a:p>
          <a:p>
            <a:pPr lvl="0" algn="just"/>
            <a:r>
              <a:rPr lang="en-US" sz="2400" dirty="0">
                <a:cs typeface="Times New Roman" panose="02020603050405020304" pitchFamily="18" charset="0"/>
              </a:rPr>
              <a:t>Some states have held that independent counsel must be provided whenever an insurer reserves its rights (e.g. Missouri)</a:t>
            </a:r>
          </a:p>
          <a:p>
            <a:pPr lvl="0" algn="just"/>
            <a:r>
              <a:rPr lang="en-US" sz="2400" dirty="0">
                <a:cs typeface="Times New Roman" panose="02020603050405020304" pitchFamily="18" charset="0"/>
              </a:rPr>
              <a:t>Others require independent counsel only if the reservation of rights creates a real conflict of interest between the insurer and insured.</a:t>
            </a:r>
          </a:p>
          <a:p>
            <a:pPr lvl="0" algn="just"/>
            <a:r>
              <a:rPr lang="en-US" sz="2400" dirty="0">
                <a:cs typeface="Times New Roman" panose="02020603050405020304" pitchFamily="18" charset="0"/>
              </a:rPr>
              <a:t>If there is a conflict it must:</a:t>
            </a:r>
          </a:p>
          <a:p>
            <a:pPr lvl="0" algn="just"/>
            <a:endParaRPr lang="en-US" sz="2400" dirty="0">
              <a:cs typeface="Times New Roman" panose="02020603050405020304" pitchFamily="18" charset="0"/>
            </a:endParaRPr>
          </a:p>
          <a:p>
            <a:pPr lvl="1" algn="just">
              <a:buFont typeface="Courier New" panose="02070309020205020404" pitchFamily="49" charset="0"/>
              <a:buChar char="o"/>
            </a:pPr>
            <a:r>
              <a:rPr lang="en-US" sz="2000" dirty="0">
                <a:cs typeface="Times New Roman" panose="02020603050405020304" pitchFamily="18" charset="0"/>
              </a:rPr>
              <a:t>Notify the insured of the conflict and of the insured’s right to independent counsel at the insurer’s expense;</a:t>
            </a:r>
          </a:p>
          <a:p>
            <a:pPr lvl="1" algn="just">
              <a:buFont typeface="Courier New" panose="02070309020205020404" pitchFamily="49" charset="0"/>
              <a:buChar char="o"/>
            </a:pPr>
            <a:r>
              <a:rPr lang="en-US" sz="2000" dirty="0">
                <a:cs typeface="Times New Roman" panose="02020603050405020304" pitchFamily="18" charset="0"/>
              </a:rPr>
              <a:t>Allow the insured to choose counsel;</a:t>
            </a:r>
          </a:p>
          <a:p>
            <a:pPr lvl="1" algn="just">
              <a:buFont typeface="Courier New" panose="02070309020205020404" pitchFamily="49" charset="0"/>
              <a:buChar char="o"/>
            </a:pPr>
            <a:r>
              <a:rPr lang="en-US" sz="2000" dirty="0">
                <a:cs typeface="Times New Roman" panose="02020603050405020304" pitchFamily="18" charset="0"/>
              </a:rPr>
              <a:t>Pay reasonable attorneys’ fees for independent counsel; </a:t>
            </a:r>
          </a:p>
          <a:p>
            <a:pPr lvl="1" algn="just">
              <a:buFont typeface="Courier New" panose="02070309020205020404" pitchFamily="49" charset="0"/>
              <a:buChar char="o"/>
            </a:pPr>
            <a:r>
              <a:rPr lang="en-US" sz="2000" dirty="0">
                <a:cs typeface="Times New Roman" panose="02020603050405020304" pitchFamily="18" charset="0"/>
              </a:rPr>
              <a:t>Relinquish control over the defense and settlement of the claim;</a:t>
            </a:r>
          </a:p>
          <a:p>
            <a:pPr lvl="1" algn="just">
              <a:buFont typeface="Courier New" panose="02070309020205020404" pitchFamily="49" charset="0"/>
              <a:buChar char="o"/>
            </a:pPr>
            <a:r>
              <a:rPr lang="en-US" sz="2000" dirty="0">
                <a:cs typeface="Times New Roman" panose="02020603050405020304" pitchFamily="18" charset="0"/>
              </a:rPr>
              <a:t>Pay any reasonable settlement for covered claims.</a:t>
            </a:r>
          </a:p>
          <a:p>
            <a:pPr algn="just"/>
            <a:endParaRPr lang="en-US" dirty="0"/>
          </a:p>
        </p:txBody>
      </p:sp>
      <p:sp>
        <p:nvSpPr>
          <p:cNvPr id="5" name="TextBox 4">
            <a:extLst>
              <a:ext uri="{FF2B5EF4-FFF2-40B4-BE49-F238E27FC236}">
                <a16:creationId xmlns:a16="http://schemas.microsoft.com/office/drawing/2014/main" id="{C0B3DD98-0D63-42CD-80F9-7B0E66B1B924}"/>
              </a:ext>
            </a:extLst>
          </p:cNvPr>
          <p:cNvSpPr txBox="1"/>
          <p:nvPr/>
        </p:nvSpPr>
        <p:spPr>
          <a:xfrm>
            <a:off x="5827776" y="416909"/>
            <a:ext cx="6242304" cy="646331"/>
          </a:xfrm>
          <a:prstGeom prst="rect">
            <a:avLst/>
          </a:prstGeom>
          <a:noFill/>
        </p:spPr>
        <p:txBody>
          <a:bodyPr wrap="square">
            <a:spAutoFit/>
          </a:bodyPr>
          <a:lstStyle/>
          <a:p>
            <a:pPr marL="457200" marR="0" lvl="1" indent="0" algn="just"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C00000"/>
                </a:solidFill>
                <a:effectLst/>
                <a:uLnTx/>
                <a:uFillTx/>
                <a:ea typeface="+mn-ea"/>
                <a:cs typeface="Times New Roman" panose="02020603050405020304" pitchFamily="18" charset="0"/>
              </a:rPr>
              <a:t>Responding to Insurance Investigations:  </a:t>
            </a:r>
          </a:p>
          <a:p>
            <a:pPr marL="457200" marR="0" lvl="1" indent="0" algn="just"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C00000"/>
                </a:solidFill>
                <a:effectLst/>
                <a:uLnTx/>
                <a:uFillTx/>
                <a:ea typeface="+mn-ea"/>
                <a:cs typeface="Times New Roman" panose="02020603050405020304" pitchFamily="18" charset="0"/>
              </a:rPr>
              <a:t>Cooperating Fully While Preserving Privilege And Coverage </a:t>
            </a:r>
          </a:p>
        </p:txBody>
      </p:sp>
      <p:sp>
        <p:nvSpPr>
          <p:cNvPr id="4" name="Slide Number Placeholder 3">
            <a:extLst>
              <a:ext uri="{FF2B5EF4-FFF2-40B4-BE49-F238E27FC236}">
                <a16:creationId xmlns:a16="http://schemas.microsoft.com/office/drawing/2014/main" id="{8FF51AA9-4B17-4837-87FD-0C80933141DC}"/>
              </a:ext>
            </a:extLst>
          </p:cNvPr>
          <p:cNvSpPr>
            <a:spLocks noGrp="1"/>
          </p:cNvSpPr>
          <p:nvPr>
            <p:ph type="sldNum" sz="quarter" idx="12"/>
          </p:nvPr>
        </p:nvSpPr>
        <p:spPr/>
        <p:txBody>
          <a:bodyPr/>
          <a:lstStyle/>
          <a:p>
            <a:fld id="{B0C875D8-36C2-463B-860A-3401E9DF4664}" type="slidenum">
              <a:rPr lang="en-US" smtClean="0"/>
              <a:t>26</a:t>
            </a:fld>
            <a:endParaRPr lang="en-US" dirty="0"/>
          </a:p>
        </p:txBody>
      </p:sp>
    </p:spTree>
    <p:extLst>
      <p:ext uri="{BB962C8B-B14F-4D97-AF65-F5344CB8AC3E}">
        <p14:creationId xmlns:p14="http://schemas.microsoft.com/office/powerpoint/2010/main" val="142190665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7FFA58-DC7F-4338-8A2E-EEB21750EBFC}"/>
              </a:ext>
            </a:extLst>
          </p:cNvPr>
          <p:cNvSpPr>
            <a:spLocks noGrp="1"/>
          </p:cNvSpPr>
          <p:nvPr>
            <p:ph type="ctrTitle"/>
          </p:nvPr>
        </p:nvSpPr>
        <p:spPr>
          <a:xfrm>
            <a:off x="1524000" y="1292352"/>
            <a:ext cx="8607552" cy="975360"/>
          </a:xfrm>
        </p:spPr>
        <p:txBody>
          <a:bodyPr>
            <a:normAutofit fontScale="90000"/>
          </a:bodyPr>
          <a:lstStyle/>
          <a:p>
            <a:br>
              <a:rPr lang="en-US" b="1" dirty="0">
                <a:latin typeface="+mn-lt"/>
                <a:cs typeface="Times New Roman" panose="02020603050405020304" pitchFamily="18" charset="0"/>
              </a:rPr>
            </a:br>
            <a:r>
              <a:rPr lang="en-US" sz="4000" b="1" dirty="0">
                <a:latin typeface="+mn-lt"/>
                <a:cs typeface="Times New Roman" panose="02020603050405020304" pitchFamily="18" charset="0"/>
              </a:rPr>
              <a:t>What Happens If An ROR Is Inadequate? </a:t>
            </a:r>
          </a:p>
        </p:txBody>
      </p:sp>
      <p:sp>
        <p:nvSpPr>
          <p:cNvPr id="3" name="Subtitle 2">
            <a:extLst>
              <a:ext uri="{FF2B5EF4-FFF2-40B4-BE49-F238E27FC236}">
                <a16:creationId xmlns:a16="http://schemas.microsoft.com/office/drawing/2014/main" id="{5714A389-61FA-49FD-B2C4-351EA114929F}"/>
              </a:ext>
            </a:extLst>
          </p:cNvPr>
          <p:cNvSpPr>
            <a:spLocks noGrp="1"/>
          </p:cNvSpPr>
          <p:nvPr>
            <p:ph type="subTitle" idx="1"/>
          </p:nvPr>
        </p:nvSpPr>
        <p:spPr>
          <a:xfrm>
            <a:off x="1524000" y="2121408"/>
            <a:ext cx="9144000" cy="3901440"/>
          </a:xfrm>
        </p:spPr>
        <p:txBody>
          <a:bodyPr>
            <a:normAutofit/>
          </a:bodyPr>
          <a:lstStyle/>
          <a:p>
            <a:pPr marL="0" indent="0" algn="just">
              <a:buNone/>
            </a:pPr>
            <a:endParaRPr lang="en-US" dirty="0">
              <a:cs typeface="Times New Roman" panose="02020603050405020304" pitchFamily="18" charset="0"/>
            </a:endParaRPr>
          </a:p>
          <a:p>
            <a:pPr marL="0" indent="0" algn="just">
              <a:buNone/>
            </a:pPr>
            <a:r>
              <a:rPr lang="en-US" sz="2800" dirty="0">
                <a:cs typeface="Times New Roman" panose="02020603050405020304" pitchFamily="18" charset="0"/>
              </a:rPr>
              <a:t>Waiver of Defenses </a:t>
            </a:r>
          </a:p>
          <a:p>
            <a:pPr marL="0" indent="0" algn="just">
              <a:buNone/>
            </a:pPr>
            <a:r>
              <a:rPr lang="en-US" sz="2800" dirty="0">
                <a:cs typeface="Times New Roman" panose="02020603050405020304" pitchFamily="18" charset="0"/>
              </a:rPr>
              <a:t>“The intent to waive a certain right can be inferred from the insurer’s conduct, if the conduct is inconsistent with an intention to insist upon a strict performance of the condition.”  </a:t>
            </a:r>
          </a:p>
          <a:p>
            <a:pPr marL="0" indent="0" algn="just">
              <a:buNone/>
            </a:pPr>
            <a:r>
              <a:rPr lang="en-US" sz="2800" i="1" dirty="0">
                <a:cs typeface="Times New Roman" panose="02020603050405020304" pitchFamily="18" charset="0"/>
              </a:rPr>
              <a:t>Osprey Consulting v. Westport Ins. Corp</a:t>
            </a:r>
            <a:r>
              <a:rPr lang="en-US" sz="2800" dirty="0">
                <a:cs typeface="Times New Roman" panose="02020603050405020304" pitchFamily="18" charset="0"/>
              </a:rPr>
              <a:t>., WL 3073326 at 6 (D. Md. 2020). </a:t>
            </a:r>
          </a:p>
          <a:p>
            <a:pPr lvl="0" algn="just"/>
            <a:endParaRPr lang="en-US" dirty="0">
              <a:cs typeface="Times New Roman" panose="02020603050405020304" pitchFamily="18" charset="0"/>
            </a:endParaRPr>
          </a:p>
        </p:txBody>
      </p:sp>
      <p:sp>
        <p:nvSpPr>
          <p:cNvPr id="5" name="TextBox 4">
            <a:extLst>
              <a:ext uri="{FF2B5EF4-FFF2-40B4-BE49-F238E27FC236}">
                <a16:creationId xmlns:a16="http://schemas.microsoft.com/office/drawing/2014/main" id="{C0B3DD98-0D63-42CD-80F9-7B0E66B1B924}"/>
              </a:ext>
            </a:extLst>
          </p:cNvPr>
          <p:cNvSpPr txBox="1"/>
          <p:nvPr/>
        </p:nvSpPr>
        <p:spPr>
          <a:xfrm>
            <a:off x="5827776" y="416909"/>
            <a:ext cx="6242304" cy="646331"/>
          </a:xfrm>
          <a:prstGeom prst="rect">
            <a:avLst/>
          </a:prstGeom>
          <a:noFill/>
        </p:spPr>
        <p:txBody>
          <a:bodyPr wrap="square">
            <a:spAutoFit/>
          </a:bodyPr>
          <a:lstStyle/>
          <a:p>
            <a:pPr marL="457200" marR="0" lvl="1" indent="0" algn="just"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C00000"/>
                </a:solidFill>
                <a:effectLst/>
                <a:uLnTx/>
                <a:uFillTx/>
                <a:cs typeface="Times New Roman" panose="02020603050405020304" pitchFamily="18" charset="0"/>
              </a:rPr>
              <a:t>Responding to Insurance Investigations:  </a:t>
            </a:r>
          </a:p>
          <a:p>
            <a:pPr marL="457200" marR="0" lvl="1" indent="0" algn="just"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C00000"/>
                </a:solidFill>
                <a:effectLst/>
                <a:uLnTx/>
                <a:uFillTx/>
                <a:cs typeface="Times New Roman" panose="02020603050405020304" pitchFamily="18" charset="0"/>
              </a:rPr>
              <a:t>Cooperating Fully While Preserving Privilege And Coverage </a:t>
            </a:r>
          </a:p>
        </p:txBody>
      </p:sp>
      <p:sp>
        <p:nvSpPr>
          <p:cNvPr id="4" name="Slide Number Placeholder 3">
            <a:extLst>
              <a:ext uri="{FF2B5EF4-FFF2-40B4-BE49-F238E27FC236}">
                <a16:creationId xmlns:a16="http://schemas.microsoft.com/office/drawing/2014/main" id="{04D60B65-74DA-4B7A-9673-100432E31383}"/>
              </a:ext>
            </a:extLst>
          </p:cNvPr>
          <p:cNvSpPr>
            <a:spLocks noGrp="1"/>
          </p:cNvSpPr>
          <p:nvPr>
            <p:ph type="sldNum" sz="quarter" idx="12"/>
          </p:nvPr>
        </p:nvSpPr>
        <p:spPr/>
        <p:txBody>
          <a:bodyPr/>
          <a:lstStyle/>
          <a:p>
            <a:fld id="{B0C875D8-36C2-463B-860A-3401E9DF4664}" type="slidenum">
              <a:rPr lang="en-US" smtClean="0"/>
              <a:t>27</a:t>
            </a:fld>
            <a:endParaRPr lang="en-US" dirty="0"/>
          </a:p>
        </p:txBody>
      </p:sp>
    </p:spTree>
    <p:extLst>
      <p:ext uri="{BB962C8B-B14F-4D97-AF65-F5344CB8AC3E}">
        <p14:creationId xmlns:p14="http://schemas.microsoft.com/office/powerpoint/2010/main" val="289095144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7FFA58-DC7F-4338-8A2E-EEB21750EBFC}"/>
              </a:ext>
            </a:extLst>
          </p:cNvPr>
          <p:cNvSpPr>
            <a:spLocks noGrp="1"/>
          </p:cNvSpPr>
          <p:nvPr>
            <p:ph type="ctrTitle"/>
          </p:nvPr>
        </p:nvSpPr>
        <p:spPr>
          <a:xfrm>
            <a:off x="1524000" y="1292352"/>
            <a:ext cx="8607552" cy="975360"/>
          </a:xfrm>
        </p:spPr>
        <p:txBody>
          <a:bodyPr>
            <a:normAutofit fontScale="90000"/>
          </a:bodyPr>
          <a:lstStyle/>
          <a:p>
            <a:br>
              <a:rPr lang="en-US" b="1" dirty="0">
                <a:latin typeface="+mn-lt"/>
                <a:cs typeface="Times New Roman" panose="02020603050405020304" pitchFamily="18" charset="0"/>
              </a:rPr>
            </a:br>
            <a:r>
              <a:rPr lang="en-US" sz="4000" b="1" dirty="0">
                <a:latin typeface="+mn-lt"/>
                <a:cs typeface="Times New Roman" panose="02020603050405020304" pitchFamily="18" charset="0"/>
              </a:rPr>
              <a:t>Additional Legal Issues Presented By RORs During The Insurance Investigation </a:t>
            </a:r>
            <a:r>
              <a:rPr lang="en-US" sz="4000" dirty="0">
                <a:latin typeface="+mn-lt"/>
                <a:cs typeface="Times New Roman" panose="02020603050405020304" pitchFamily="18" charset="0"/>
              </a:rPr>
              <a:t> </a:t>
            </a:r>
          </a:p>
        </p:txBody>
      </p:sp>
      <p:sp>
        <p:nvSpPr>
          <p:cNvPr id="3" name="Subtitle 2">
            <a:extLst>
              <a:ext uri="{FF2B5EF4-FFF2-40B4-BE49-F238E27FC236}">
                <a16:creationId xmlns:a16="http://schemas.microsoft.com/office/drawing/2014/main" id="{5714A389-61FA-49FD-B2C4-351EA114929F}"/>
              </a:ext>
            </a:extLst>
          </p:cNvPr>
          <p:cNvSpPr>
            <a:spLocks noGrp="1"/>
          </p:cNvSpPr>
          <p:nvPr>
            <p:ph type="subTitle" idx="1"/>
          </p:nvPr>
        </p:nvSpPr>
        <p:spPr>
          <a:xfrm>
            <a:off x="1524000" y="2121408"/>
            <a:ext cx="9144000" cy="3901440"/>
          </a:xfrm>
        </p:spPr>
        <p:txBody>
          <a:bodyPr>
            <a:normAutofit lnSpcReduction="10000"/>
          </a:bodyPr>
          <a:lstStyle/>
          <a:p>
            <a:pPr marL="0" indent="0" algn="just">
              <a:buNone/>
            </a:pPr>
            <a:endParaRPr lang="en-US" dirty="0">
              <a:cs typeface="Times New Roman" panose="02020603050405020304" pitchFamily="18" charset="0"/>
            </a:endParaRPr>
          </a:p>
          <a:p>
            <a:pPr marL="0" indent="0" algn="just">
              <a:buNone/>
            </a:pPr>
            <a:r>
              <a:rPr lang="en-US" dirty="0">
                <a:cs typeface="Times New Roman" panose="02020603050405020304" pitchFamily="18" charset="0"/>
              </a:rPr>
              <a:t>Position Letters to the Insured Present a Number of Questions—</a:t>
            </a:r>
          </a:p>
          <a:p>
            <a:pPr marL="0" indent="0" algn="just">
              <a:buNone/>
            </a:pPr>
            <a:endParaRPr lang="en-US" dirty="0">
              <a:cs typeface="Times New Roman" panose="02020603050405020304" pitchFamily="18" charset="0"/>
            </a:endParaRPr>
          </a:p>
          <a:p>
            <a:pPr algn="just"/>
            <a:r>
              <a:rPr lang="en-US" dirty="0">
                <a:cs typeface="Times New Roman" panose="02020603050405020304" pitchFamily="18" charset="0"/>
              </a:rPr>
              <a:t>Partial or Soft Denials</a:t>
            </a:r>
          </a:p>
          <a:p>
            <a:pPr marL="0" indent="0" algn="just">
              <a:buNone/>
            </a:pPr>
            <a:r>
              <a:rPr lang="en-US" dirty="0">
                <a:cs typeface="Times New Roman" panose="02020603050405020304" pitchFamily="18" charset="0"/>
              </a:rPr>
              <a:t> </a:t>
            </a:r>
          </a:p>
          <a:p>
            <a:pPr algn="just"/>
            <a:r>
              <a:rPr lang="en-US" dirty="0">
                <a:cs typeface="Times New Roman" panose="02020603050405020304" pitchFamily="18" charset="0"/>
              </a:rPr>
              <a:t>Request for Additional Information</a:t>
            </a:r>
          </a:p>
          <a:p>
            <a:pPr algn="just"/>
            <a:endParaRPr lang="en-US" dirty="0">
              <a:cs typeface="Times New Roman" panose="02020603050405020304" pitchFamily="18" charset="0"/>
            </a:endParaRPr>
          </a:p>
          <a:p>
            <a:pPr algn="just"/>
            <a:r>
              <a:rPr lang="en-US" dirty="0">
                <a:cs typeface="Times New Roman" panose="02020603050405020304" pitchFamily="18" charset="0"/>
              </a:rPr>
              <a:t>Discussion of </a:t>
            </a:r>
            <a:r>
              <a:rPr lang="en-US" i="1" dirty="0">
                <a:cs typeface="Times New Roman" panose="02020603050405020304" pitchFamily="18" charset="0"/>
              </a:rPr>
              <a:t>Hammond v. Lyndon Southern Ins. Co</a:t>
            </a:r>
            <a:r>
              <a:rPr lang="en-US" dirty="0">
                <a:cs typeface="Times New Roman" panose="02020603050405020304" pitchFamily="18" charset="0"/>
              </a:rPr>
              <a:t>., 2020 WL 4820720 (Aug. 19, 2020). </a:t>
            </a:r>
          </a:p>
          <a:p>
            <a:pPr lvl="0" algn="just"/>
            <a:endParaRPr lang="en-US" dirty="0"/>
          </a:p>
        </p:txBody>
      </p:sp>
      <p:sp>
        <p:nvSpPr>
          <p:cNvPr id="5" name="TextBox 4">
            <a:extLst>
              <a:ext uri="{FF2B5EF4-FFF2-40B4-BE49-F238E27FC236}">
                <a16:creationId xmlns:a16="http://schemas.microsoft.com/office/drawing/2014/main" id="{C0B3DD98-0D63-42CD-80F9-7B0E66B1B924}"/>
              </a:ext>
            </a:extLst>
          </p:cNvPr>
          <p:cNvSpPr txBox="1"/>
          <p:nvPr/>
        </p:nvSpPr>
        <p:spPr>
          <a:xfrm>
            <a:off x="5827776" y="416909"/>
            <a:ext cx="6242304" cy="646331"/>
          </a:xfrm>
          <a:prstGeom prst="rect">
            <a:avLst/>
          </a:prstGeom>
          <a:noFill/>
        </p:spPr>
        <p:txBody>
          <a:bodyPr wrap="square">
            <a:spAutoFit/>
          </a:bodyPr>
          <a:lstStyle/>
          <a:p>
            <a:pPr marL="457200" marR="0" lvl="1" indent="0" algn="just"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C00000"/>
                </a:solidFill>
                <a:effectLst/>
                <a:uLnTx/>
                <a:uFillTx/>
                <a:latin typeface="Times New Roman" panose="02020603050405020304" pitchFamily="18" charset="0"/>
                <a:ea typeface="+mn-ea"/>
                <a:cs typeface="Times New Roman" panose="02020603050405020304" pitchFamily="18" charset="0"/>
              </a:rPr>
              <a:t>Responding to Insurance Investigations:  </a:t>
            </a:r>
          </a:p>
          <a:p>
            <a:pPr marL="457200" marR="0" lvl="1" indent="0" algn="just"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C00000"/>
                </a:solidFill>
                <a:effectLst/>
                <a:uLnTx/>
                <a:uFillTx/>
                <a:latin typeface="Times New Roman" panose="02020603050405020304" pitchFamily="18" charset="0"/>
                <a:ea typeface="+mn-ea"/>
                <a:cs typeface="Times New Roman" panose="02020603050405020304" pitchFamily="18" charset="0"/>
              </a:rPr>
              <a:t>Cooperating Fully While Preserving Privilege And Coverage </a:t>
            </a:r>
          </a:p>
        </p:txBody>
      </p:sp>
      <p:sp>
        <p:nvSpPr>
          <p:cNvPr id="4" name="Slide Number Placeholder 3">
            <a:extLst>
              <a:ext uri="{FF2B5EF4-FFF2-40B4-BE49-F238E27FC236}">
                <a16:creationId xmlns:a16="http://schemas.microsoft.com/office/drawing/2014/main" id="{75F62399-1946-4653-AB47-AC726DA5D271}"/>
              </a:ext>
            </a:extLst>
          </p:cNvPr>
          <p:cNvSpPr>
            <a:spLocks noGrp="1"/>
          </p:cNvSpPr>
          <p:nvPr>
            <p:ph type="sldNum" sz="quarter" idx="12"/>
          </p:nvPr>
        </p:nvSpPr>
        <p:spPr/>
        <p:txBody>
          <a:bodyPr/>
          <a:lstStyle/>
          <a:p>
            <a:fld id="{B0C875D8-36C2-463B-860A-3401E9DF4664}" type="slidenum">
              <a:rPr lang="en-US" smtClean="0"/>
              <a:t>28</a:t>
            </a:fld>
            <a:endParaRPr lang="en-US" dirty="0"/>
          </a:p>
        </p:txBody>
      </p:sp>
    </p:spTree>
    <p:extLst>
      <p:ext uri="{BB962C8B-B14F-4D97-AF65-F5344CB8AC3E}">
        <p14:creationId xmlns:p14="http://schemas.microsoft.com/office/powerpoint/2010/main" val="14387267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7FFA58-DC7F-4338-8A2E-EEB21750EBFC}"/>
              </a:ext>
            </a:extLst>
          </p:cNvPr>
          <p:cNvSpPr>
            <a:spLocks noGrp="1"/>
          </p:cNvSpPr>
          <p:nvPr>
            <p:ph type="ctrTitle"/>
          </p:nvPr>
        </p:nvSpPr>
        <p:spPr>
          <a:xfrm>
            <a:off x="1524000" y="1292352"/>
            <a:ext cx="8607552" cy="975360"/>
          </a:xfrm>
        </p:spPr>
        <p:txBody>
          <a:bodyPr>
            <a:normAutofit fontScale="90000"/>
          </a:bodyPr>
          <a:lstStyle/>
          <a:p>
            <a:br>
              <a:rPr lang="en-US" b="1" dirty="0">
                <a:latin typeface="+mn-lt"/>
                <a:cs typeface="Times New Roman" panose="02020603050405020304" pitchFamily="18" charset="0"/>
              </a:rPr>
            </a:br>
            <a:r>
              <a:rPr lang="en-US" sz="4000" b="1" dirty="0">
                <a:latin typeface="+mn-lt"/>
                <a:cs typeface="Times New Roman" panose="02020603050405020304" pitchFamily="18" charset="0"/>
              </a:rPr>
              <a:t>Additional Critical Issues After An ROR Has Been Issued</a:t>
            </a:r>
            <a:endParaRPr lang="en-US" sz="4000" dirty="0">
              <a:latin typeface="+mn-lt"/>
              <a:cs typeface="Times New Roman" panose="02020603050405020304" pitchFamily="18" charset="0"/>
            </a:endParaRPr>
          </a:p>
        </p:txBody>
      </p:sp>
      <p:sp>
        <p:nvSpPr>
          <p:cNvPr id="3" name="Subtitle 2">
            <a:extLst>
              <a:ext uri="{FF2B5EF4-FFF2-40B4-BE49-F238E27FC236}">
                <a16:creationId xmlns:a16="http://schemas.microsoft.com/office/drawing/2014/main" id="{5714A389-61FA-49FD-B2C4-351EA114929F}"/>
              </a:ext>
            </a:extLst>
          </p:cNvPr>
          <p:cNvSpPr>
            <a:spLocks noGrp="1"/>
          </p:cNvSpPr>
          <p:nvPr>
            <p:ph type="subTitle" idx="1"/>
          </p:nvPr>
        </p:nvSpPr>
        <p:spPr>
          <a:xfrm>
            <a:off x="1524000" y="2121408"/>
            <a:ext cx="9144000" cy="3901440"/>
          </a:xfrm>
        </p:spPr>
        <p:txBody>
          <a:bodyPr>
            <a:normAutofit fontScale="92500" lnSpcReduction="20000"/>
          </a:bodyPr>
          <a:lstStyle/>
          <a:p>
            <a:pPr marL="0" indent="0" algn="just">
              <a:buNone/>
            </a:pPr>
            <a:endParaRPr lang="en-US" dirty="0">
              <a:latin typeface="Calibri" panose="020F0502020204030204" pitchFamily="34" charset="0"/>
              <a:cs typeface="Calibri" panose="020F0502020204030204" pitchFamily="34" charset="0"/>
            </a:endParaRPr>
          </a:p>
          <a:p>
            <a:pPr marL="0" indent="0" algn="just">
              <a:buNone/>
            </a:pPr>
            <a:r>
              <a:rPr lang="en-US" sz="2400" dirty="0">
                <a:solidFill>
                  <a:srgbClr val="C00000"/>
                </a:solidFill>
                <a:latin typeface="Calibri" panose="020F0502020204030204" pitchFamily="34" charset="0"/>
                <a:cs typeface="Calibri" panose="020F0502020204030204" pitchFamily="34" charset="0"/>
              </a:rPr>
              <a:t>After Issuing The ROR-</a:t>
            </a:r>
          </a:p>
          <a:p>
            <a:pPr marL="0" indent="0" algn="just">
              <a:buNone/>
            </a:pPr>
            <a:r>
              <a:rPr lang="en-US" sz="2400" dirty="0">
                <a:solidFill>
                  <a:srgbClr val="C00000"/>
                </a:solidFill>
                <a:latin typeface="Calibri" panose="020F0502020204030204" pitchFamily="34" charset="0"/>
                <a:cs typeface="Calibri" panose="020F0502020204030204" pitchFamily="34" charset="0"/>
              </a:rPr>
              <a:t>The Insurer may continue to review the claim</a:t>
            </a:r>
          </a:p>
          <a:p>
            <a:pPr marL="0" indent="0" algn="just">
              <a:buNone/>
            </a:pPr>
            <a:endParaRPr lang="en-US" sz="2400" dirty="0">
              <a:latin typeface="Calibri" panose="020F0502020204030204" pitchFamily="34" charset="0"/>
              <a:cs typeface="Calibri" panose="020F0502020204030204" pitchFamily="34" charset="0"/>
            </a:endParaRPr>
          </a:p>
          <a:p>
            <a:pPr marL="0" indent="0" algn="just">
              <a:buNone/>
            </a:pPr>
            <a:r>
              <a:rPr lang="en-US" sz="2400" dirty="0">
                <a:latin typeface="Calibri" panose="020F0502020204030204" pitchFamily="34" charset="0"/>
                <a:cs typeface="Calibri" panose="020F0502020204030204" pitchFamily="34" charset="0"/>
              </a:rPr>
              <a:t>The Insurer has reserved its right to deny coverage.  The defense obligation is broader than the indemnity obligation. </a:t>
            </a:r>
          </a:p>
          <a:p>
            <a:pPr marL="0" indent="0" algn="just">
              <a:buNone/>
            </a:pPr>
            <a:endParaRPr lang="en-US" sz="2400" dirty="0">
              <a:latin typeface="Calibri" panose="020F0502020204030204" pitchFamily="34" charset="0"/>
              <a:cs typeface="Calibri" panose="020F0502020204030204" pitchFamily="34" charset="0"/>
            </a:endParaRPr>
          </a:p>
          <a:p>
            <a:pPr marL="0" indent="0" algn="just">
              <a:buNone/>
            </a:pPr>
            <a:r>
              <a:rPr lang="en-US" sz="2400" dirty="0">
                <a:latin typeface="Calibri" panose="020F0502020204030204" pitchFamily="34" charset="0"/>
                <a:cs typeface="Calibri" panose="020F0502020204030204" pitchFamily="34" charset="0"/>
              </a:rPr>
              <a:t>Is Insurer continuing to seek information requested in ROR?</a:t>
            </a:r>
          </a:p>
          <a:p>
            <a:pPr marL="0" indent="0" algn="just">
              <a:buNone/>
            </a:pPr>
            <a:endParaRPr lang="en-US" sz="2400" dirty="0">
              <a:latin typeface="Calibri" panose="020F0502020204030204" pitchFamily="34" charset="0"/>
              <a:cs typeface="Calibri" panose="020F0502020204030204" pitchFamily="34" charset="0"/>
            </a:endParaRPr>
          </a:p>
          <a:p>
            <a:pPr marL="0" indent="0" algn="just">
              <a:buNone/>
            </a:pPr>
            <a:r>
              <a:rPr lang="en-US" sz="2400" dirty="0">
                <a:latin typeface="Calibri" panose="020F0502020204030204" pitchFamily="34" charset="0"/>
                <a:cs typeface="Calibri" panose="020F0502020204030204" pitchFamily="34" charset="0"/>
              </a:rPr>
              <a:t>If additional information is sought, the insured has an obligation under the Cooperation Clause to provide information. </a:t>
            </a:r>
          </a:p>
          <a:p>
            <a:pPr lvl="0" algn="just"/>
            <a:endParaRPr lang="en-US" dirty="0">
              <a:latin typeface="Calibri" panose="020F0502020204030204" pitchFamily="34" charset="0"/>
              <a:cs typeface="Calibri" panose="020F0502020204030204" pitchFamily="34" charset="0"/>
            </a:endParaRPr>
          </a:p>
        </p:txBody>
      </p:sp>
      <p:sp>
        <p:nvSpPr>
          <p:cNvPr id="5" name="TextBox 4">
            <a:extLst>
              <a:ext uri="{FF2B5EF4-FFF2-40B4-BE49-F238E27FC236}">
                <a16:creationId xmlns:a16="http://schemas.microsoft.com/office/drawing/2014/main" id="{C0B3DD98-0D63-42CD-80F9-7B0E66B1B924}"/>
              </a:ext>
            </a:extLst>
          </p:cNvPr>
          <p:cNvSpPr txBox="1"/>
          <p:nvPr/>
        </p:nvSpPr>
        <p:spPr>
          <a:xfrm>
            <a:off x="5827776" y="416909"/>
            <a:ext cx="6242304" cy="646331"/>
          </a:xfrm>
          <a:prstGeom prst="rect">
            <a:avLst/>
          </a:prstGeom>
          <a:noFill/>
        </p:spPr>
        <p:txBody>
          <a:bodyPr wrap="square">
            <a:spAutoFit/>
          </a:bodyPr>
          <a:lstStyle/>
          <a:p>
            <a:pPr marL="457200" marR="0" lvl="1" indent="0" algn="just"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C00000"/>
                </a:solidFill>
                <a:effectLst/>
                <a:uLnTx/>
                <a:uFillTx/>
                <a:latin typeface="Calibri" panose="020F0502020204030204" pitchFamily="34" charset="0"/>
                <a:cs typeface="Calibri" panose="020F0502020204030204" pitchFamily="34" charset="0"/>
              </a:rPr>
              <a:t>Responding to Insurance Investigations:  </a:t>
            </a:r>
          </a:p>
          <a:p>
            <a:pPr marL="457200" marR="0" lvl="1" indent="0" algn="just"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C00000"/>
                </a:solidFill>
                <a:effectLst/>
                <a:uLnTx/>
                <a:uFillTx/>
                <a:latin typeface="Calibri" panose="020F0502020204030204" pitchFamily="34" charset="0"/>
                <a:cs typeface="Calibri" panose="020F0502020204030204" pitchFamily="34" charset="0"/>
              </a:rPr>
              <a:t>Cooperating Fully While Preserving Privilege And Coverage </a:t>
            </a:r>
          </a:p>
        </p:txBody>
      </p:sp>
      <p:sp>
        <p:nvSpPr>
          <p:cNvPr id="4" name="Slide Number Placeholder 3">
            <a:extLst>
              <a:ext uri="{FF2B5EF4-FFF2-40B4-BE49-F238E27FC236}">
                <a16:creationId xmlns:a16="http://schemas.microsoft.com/office/drawing/2014/main" id="{E2D80AF3-8092-46DF-8287-D94769339B46}"/>
              </a:ext>
            </a:extLst>
          </p:cNvPr>
          <p:cNvSpPr>
            <a:spLocks noGrp="1"/>
          </p:cNvSpPr>
          <p:nvPr>
            <p:ph type="sldNum" sz="quarter" idx="12"/>
          </p:nvPr>
        </p:nvSpPr>
        <p:spPr/>
        <p:txBody>
          <a:bodyPr/>
          <a:lstStyle/>
          <a:p>
            <a:fld id="{B0C875D8-36C2-463B-860A-3401E9DF4664}" type="slidenum">
              <a:rPr lang="en-US" smtClean="0"/>
              <a:t>29</a:t>
            </a:fld>
            <a:endParaRPr lang="en-US" dirty="0"/>
          </a:p>
        </p:txBody>
      </p:sp>
    </p:spTree>
    <p:extLst>
      <p:ext uri="{BB962C8B-B14F-4D97-AF65-F5344CB8AC3E}">
        <p14:creationId xmlns:p14="http://schemas.microsoft.com/office/powerpoint/2010/main" val="150802482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Title 1">
            <a:extLst>
              <a:ext uri="{FF2B5EF4-FFF2-40B4-BE49-F238E27FC236}">
                <a16:creationId xmlns:a16="http://schemas.microsoft.com/office/drawing/2014/main" id="{E7D87132-C462-4073-85E7-446094E0430E}"/>
              </a:ext>
            </a:extLst>
          </p:cNvPr>
          <p:cNvSpPr>
            <a:spLocks noGrp="1"/>
          </p:cNvSpPr>
          <p:nvPr>
            <p:ph type="title"/>
          </p:nvPr>
        </p:nvSpPr>
        <p:spPr>
          <a:xfrm>
            <a:off x="2209800" y="987425"/>
            <a:ext cx="7772400" cy="457200"/>
          </a:xfrm>
        </p:spPr>
        <p:txBody>
          <a:bodyPr/>
          <a:lstStyle/>
          <a:p>
            <a:r>
              <a:rPr lang="en-US" altLang="en-US">
                <a:solidFill>
                  <a:srgbClr val="414042"/>
                </a:solidFill>
              </a:rPr>
              <a:t>Continuing Education Credits</a:t>
            </a:r>
          </a:p>
        </p:txBody>
      </p:sp>
      <p:sp>
        <p:nvSpPr>
          <p:cNvPr id="46083" name="Content Placeholder 2">
            <a:extLst>
              <a:ext uri="{FF2B5EF4-FFF2-40B4-BE49-F238E27FC236}">
                <a16:creationId xmlns:a16="http://schemas.microsoft.com/office/drawing/2014/main" id="{7205FA69-10B1-4F64-91C1-58AA69FEB2CC}"/>
              </a:ext>
            </a:extLst>
          </p:cNvPr>
          <p:cNvSpPr>
            <a:spLocks noGrp="1"/>
          </p:cNvSpPr>
          <p:nvPr>
            <p:ph idx="1"/>
          </p:nvPr>
        </p:nvSpPr>
        <p:spPr>
          <a:xfrm>
            <a:off x="2209800" y="1600201"/>
            <a:ext cx="7772400" cy="3959225"/>
          </a:xfrm>
        </p:spPr>
        <p:txBody>
          <a:bodyPr/>
          <a:lstStyle/>
          <a:p>
            <a:pPr marL="0" lvl="1" indent="0">
              <a:spcBef>
                <a:spcPct val="0"/>
              </a:spcBef>
              <a:buNone/>
            </a:pPr>
            <a:r>
              <a:rPr altLang="en-US"/>
              <a:t>In order for us to process your continuing education credit, you must confirm your participation in this webinar by completing and submitting the Attendance Affirmation/Evaluation after the webinar. </a:t>
            </a:r>
          </a:p>
          <a:p>
            <a:pPr marL="0" lvl="1" indent="0">
              <a:spcBef>
                <a:spcPct val="0"/>
              </a:spcBef>
              <a:buNone/>
            </a:pPr>
            <a:endParaRPr altLang="en-US"/>
          </a:p>
          <a:p>
            <a:pPr marL="0" lvl="1" indent="0">
              <a:spcBef>
                <a:spcPct val="0"/>
              </a:spcBef>
              <a:buNone/>
            </a:pPr>
            <a:r>
              <a:rPr altLang="en-US"/>
              <a:t>A link to the Attendance Affirmation/Evaluation will be in the thank you email that you will receive immediately following the program.</a:t>
            </a:r>
          </a:p>
          <a:p>
            <a:pPr marL="0" lvl="1" indent="0">
              <a:spcBef>
                <a:spcPct val="0"/>
              </a:spcBef>
              <a:buNone/>
            </a:pPr>
            <a:endParaRPr altLang="en-US"/>
          </a:p>
          <a:p>
            <a:pPr marL="0" lvl="1" indent="0">
              <a:spcBef>
                <a:spcPct val="0"/>
              </a:spcBef>
              <a:buNone/>
            </a:pPr>
            <a:r>
              <a:rPr altLang="en-US"/>
              <a:t>For additional information about continuing education, call us at 1-800-926-7926 ext. 2.</a:t>
            </a:r>
          </a:p>
        </p:txBody>
      </p:sp>
      <p:sp>
        <p:nvSpPr>
          <p:cNvPr id="46084" name="Title 1">
            <a:extLst>
              <a:ext uri="{FF2B5EF4-FFF2-40B4-BE49-F238E27FC236}">
                <a16:creationId xmlns:a16="http://schemas.microsoft.com/office/drawing/2014/main" id="{F4185A47-85F7-40DC-BD73-6BB78E64BCBA}"/>
              </a:ext>
            </a:extLst>
          </p:cNvPr>
          <p:cNvSpPr txBox="1">
            <a:spLocks/>
          </p:cNvSpPr>
          <p:nvPr/>
        </p:nvSpPr>
        <p:spPr bwMode="auto">
          <a:xfrm>
            <a:off x="5867400" y="1096963"/>
            <a:ext cx="3932238"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bIns="36576" anchor="ctr"/>
          <a:lstStyle>
            <a:lvl1pPr eaLnBrk="0" hangingPunct="0">
              <a:lnSpc>
                <a:spcPct val="112000"/>
              </a:lnSpc>
              <a:spcBef>
                <a:spcPct val="20000"/>
              </a:spcBef>
              <a:buClr>
                <a:srgbClr val="004B8D"/>
              </a:buClr>
              <a:buFont typeface="Arial" panose="020B0604020202020204" pitchFamily="34" charset="0"/>
              <a:buChar char="•"/>
              <a:defRPr sz="1600">
                <a:solidFill>
                  <a:srgbClr val="414042"/>
                </a:solidFill>
                <a:latin typeface="Trebuchet MS" panose="020B0603020202020204" pitchFamily="34" charset="0"/>
                <a:cs typeface="Arial" panose="020B0604020202020204" pitchFamily="34" charset="0"/>
              </a:defRPr>
            </a:lvl1pPr>
            <a:lvl2pPr marL="742950" indent="-285750" eaLnBrk="0" hangingPunct="0">
              <a:lnSpc>
                <a:spcPct val="112000"/>
              </a:lnSpc>
              <a:spcBef>
                <a:spcPct val="20000"/>
              </a:spcBef>
              <a:buClr>
                <a:srgbClr val="004B8D"/>
              </a:buClr>
              <a:buFont typeface="Arial" panose="020B0604020202020204" pitchFamily="34" charset="0"/>
              <a:buChar char="•"/>
              <a:defRPr sz="1600">
                <a:solidFill>
                  <a:srgbClr val="414042"/>
                </a:solidFill>
                <a:latin typeface="Trebuchet MS" panose="020B0603020202020204" pitchFamily="34" charset="0"/>
                <a:cs typeface="Arial" panose="020B0604020202020204" pitchFamily="34" charset="0"/>
              </a:defRPr>
            </a:lvl2pPr>
            <a:lvl3pPr marL="1143000" indent="-228600" eaLnBrk="0" hangingPunct="0">
              <a:lnSpc>
                <a:spcPct val="112000"/>
              </a:lnSpc>
              <a:spcBef>
                <a:spcPct val="20000"/>
              </a:spcBef>
              <a:buClr>
                <a:srgbClr val="004B8D"/>
              </a:buClr>
              <a:buFont typeface="Trebuchet MS" panose="020B0603020202020204" pitchFamily="34" charset="0"/>
              <a:buChar char="―"/>
              <a:defRPr sz="1600">
                <a:solidFill>
                  <a:srgbClr val="414042"/>
                </a:solidFill>
                <a:latin typeface="Trebuchet MS" panose="020B0603020202020204" pitchFamily="34" charset="0"/>
                <a:cs typeface="Arial" panose="020B0604020202020204" pitchFamily="34" charset="0"/>
              </a:defRPr>
            </a:lvl3pPr>
            <a:lvl4pPr marL="1600200" indent="-228600" eaLnBrk="0" hangingPunct="0">
              <a:lnSpc>
                <a:spcPct val="112000"/>
              </a:lnSpc>
              <a:spcBef>
                <a:spcPct val="20000"/>
              </a:spcBef>
              <a:buClr>
                <a:srgbClr val="004B8D"/>
              </a:buClr>
              <a:buFont typeface="Trebuchet MS" panose="020B0603020202020204" pitchFamily="34" charset="0"/>
              <a:buChar char="―"/>
              <a:defRPr sz="1600">
                <a:solidFill>
                  <a:srgbClr val="414042"/>
                </a:solidFill>
                <a:latin typeface="Trebuchet MS" panose="020B0603020202020204" pitchFamily="34" charset="0"/>
                <a:cs typeface="Arial" panose="020B0604020202020204" pitchFamily="34" charset="0"/>
              </a:defRPr>
            </a:lvl4pPr>
            <a:lvl5pPr marL="2057400" indent="-228600" eaLnBrk="0" hangingPunct="0">
              <a:lnSpc>
                <a:spcPct val="112000"/>
              </a:lnSpc>
              <a:spcBef>
                <a:spcPct val="20000"/>
              </a:spcBef>
              <a:buClr>
                <a:srgbClr val="004B8D"/>
              </a:buClr>
              <a:buFont typeface="Trebuchet MS" panose="020B0603020202020204" pitchFamily="34" charset="0"/>
              <a:buChar char="―"/>
              <a:defRPr sz="1600">
                <a:solidFill>
                  <a:srgbClr val="414042"/>
                </a:solidFill>
                <a:latin typeface="Trebuchet MS" panose="020B0603020202020204" pitchFamily="34" charset="0"/>
                <a:cs typeface="Arial" panose="020B0604020202020204" pitchFamily="34" charset="0"/>
              </a:defRPr>
            </a:lvl5pPr>
            <a:lvl6pPr marL="2514600" indent="-228600" eaLnBrk="0" fontAlgn="base" hangingPunct="0">
              <a:lnSpc>
                <a:spcPct val="112000"/>
              </a:lnSpc>
              <a:spcBef>
                <a:spcPct val="20000"/>
              </a:spcBef>
              <a:spcAft>
                <a:spcPct val="0"/>
              </a:spcAft>
              <a:buClr>
                <a:srgbClr val="004B8D"/>
              </a:buClr>
              <a:buFont typeface="Trebuchet MS" panose="020B0603020202020204" pitchFamily="34" charset="0"/>
              <a:buChar char="―"/>
              <a:defRPr sz="1600">
                <a:solidFill>
                  <a:srgbClr val="414042"/>
                </a:solidFill>
                <a:latin typeface="Trebuchet MS" panose="020B0603020202020204" pitchFamily="34" charset="0"/>
                <a:cs typeface="Arial" panose="020B0604020202020204" pitchFamily="34" charset="0"/>
              </a:defRPr>
            </a:lvl6pPr>
            <a:lvl7pPr marL="2971800" indent="-228600" eaLnBrk="0" fontAlgn="base" hangingPunct="0">
              <a:lnSpc>
                <a:spcPct val="112000"/>
              </a:lnSpc>
              <a:spcBef>
                <a:spcPct val="20000"/>
              </a:spcBef>
              <a:spcAft>
                <a:spcPct val="0"/>
              </a:spcAft>
              <a:buClr>
                <a:srgbClr val="004B8D"/>
              </a:buClr>
              <a:buFont typeface="Trebuchet MS" panose="020B0603020202020204" pitchFamily="34" charset="0"/>
              <a:buChar char="―"/>
              <a:defRPr sz="1600">
                <a:solidFill>
                  <a:srgbClr val="414042"/>
                </a:solidFill>
                <a:latin typeface="Trebuchet MS" panose="020B0603020202020204" pitchFamily="34" charset="0"/>
                <a:cs typeface="Arial" panose="020B0604020202020204" pitchFamily="34" charset="0"/>
              </a:defRPr>
            </a:lvl7pPr>
            <a:lvl8pPr marL="3429000" indent="-228600" eaLnBrk="0" fontAlgn="base" hangingPunct="0">
              <a:lnSpc>
                <a:spcPct val="112000"/>
              </a:lnSpc>
              <a:spcBef>
                <a:spcPct val="20000"/>
              </a:spcBef>
              <a:spcAft>
                <a:spcPct val="0"/>
              </a:spcAft>
              <a:buClr>
                <a:srgbClr val="004B8D"/>
              </a:buClr>
              <a:buFont typeface="Trebuchet MS" panose="020B0603020202020204" pitchFamily="34" charset="0"/>
              <a:buChar char="―"/>
              <a:defRPr sz="1600">
                <a:solidFill>
                  <a:srgbClr val="414042"/>
                </a:solidFill>
                <a:latin typeface="Trebuchet MS" panose="020B0603020202020204" pitchFamily="34" charset="0"/>
                <a:cs typeface="Arial" panose="020B0604020202020204" pitchFamily="34" charset="0"/>
              </a:defRPr>
            </a:lvl8pPr>
            <a:lvl9pPr marL="3886200" indent="-228600" eaLnBrk="0" fontAlgn="base" hangingPunct="0">
              <a:lnSpc>
                <a:spcPct val="112000"/>
              </a:lnSpc>
              <a:spcBef>
                <a:spcPct val="20000"/>
              </a:spcBef>
              <a:spcAft>
                <a:spcPct val="0"/>
              </a:spcAft>
              <a:buClr>
                <a:srgbClr val="004B8D"/>
              </a:buClr>
              <a:buFont typeface="Trebuchet MS" panose="020B0603020202020204" pitchFamily="34" charset="0"/>
              <a:buChar char="―"/>
              <a:defRPr sz="1600">
                <a:solidFill>
                  <a:srgbClr val="414042"/>
                </a:solidFill>
                <a:latin typeface="Trebuchet MS" panose="020B0603020202020204" pitchFamily="34" charset="0"/>
                <a:cs typeface="Arial" panose="020B0604020202020204" pitchFamily="34" charset="0"/>
              </a:defRPr>
            </a:lvl9pPr>
          </a:lstStyle>
          <a:p>
            <a:pPr algn="r" eaLnBrk="1" fontAlgn="base" hangingPunct="1">
              <a:lnSpc>
                <a:spcPct val="100000"/>
              </a:lnSpc>
              <a:spcBef>
                <a:spcPct val="0"/>
              </a:spcBef>
              <a:spcAft>
                <a:spcPct val="0"/>
              </a:spcAft>
              <a:buClrTx/>
              <a:buNone/>
            </a:pPr>
            <a:r>
              <a:rPr lang="en-US" altLang="en-US" sz="1000">
                <a:solidFill>
                  <a:srgbClr val="004B8D"/>
                </a:solidFill>
                <a:latin typeface="Arial" panose="020B0604020202020204" pitchFamily="34" charset="0"/>
              </a:rPr>
              <a:t>FOR LIVE EVENT ONLY</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7FFA58-DC7F-4338-8A2E-EEB21750EBFC}"/>
              </a:ext>
            </a:extLst>
          </p:cNvPr>
          <p:cNvSpPr>
            <a:spLocks noGrp="1"/>
          </p:cNvSpPr>
          <p:nvPr>
            <p:ph type="ctrTitle"/>
          </p:nvPr>
        </p:nvSpPr>
        <p:spPr>
          <a:xfrm>
            <a:off x="1524000" y="1292352"/>
            <a:ext cx="8607552" cy="975360"/>
          </a:xfrm>
        </p:spPr>
        <p:txBody>
          <a:bodyPr>
            <a:normAutofit fontScale="90000"/>
          </a:bodyPr>
          <a:lstStyle/>
          <a:p>
            <a:br>
              <a:rPr lang="en-US" b="1" dirty="0">
                <a:latin typeface="Calibri" panose="020F0502020204030204" pitchFamily="34" charset="0"/>
                <a:cs typeface="Calibri" panose="020F0502020204030204" pitchFamily="34" charset="0"/>
              </a:rPr>
            </a:br>
            <a:r>
              <a:rPr lang="en-US" sz="3600" b="1" dirty="0">
                <a:latin typeface="Calibri" panose="020F0502020204030204" pitchFamily="34" charset="0"/>
                <a:cs typeface="Calibri" panose="020F0502020204030204" pitchFamily="34" charset="0"/>
              </a:rPr>
              <a:t>Additional Critical Issues After An ROR Has Been Issued</a:t>
            </a:r>
            <a:endParaRPr lang="en-US" sz="3600" dirty="0">
              <a:latin typeface="Calibri" panose="020F0502020204030204" pitchFamily="34" charset="0"/>
              <a:cs typeface="Calibri" panose="020F0502020204030204" pitchFamily="34" charset="0"/>
            </a:endParaRPr>
          </a:p>
        </p:txBody>
      </p:sp>
      <p:sp>
        <p:nvSpPr>
          <p:cNvPr id="3" name="Subtitle 2">
            <a:extLst>
              <a:ext uri="{FF2B5EF4-FFF2-40B4-BE49-F238E27FC236}">
                <a16:creationId xmlns:a16="http://schemas.microsoft.com/office/drawing/2014/main" id="{5714A389-61FA-49FD-B2C4-351EA114929F}"/>
              </a:ext>
            </a:extLst>
          </p:cNvPr>
          <p:cNvSpPr>
            <a:spLocks noGrp="1"/>
          </p:cNvSpPr>
          <p:nvPr>
            <p:ph type="subTitle" idx="1"/>
          </p:nvPr>
        </p:nvSpPr>
        <p:spPr>
          <a:xfrm>
            <a:off x="1524000" y="2121408"/>
            <a:ext cx="9144000" cy="3901440"/>
          </a:xfrm>
        </p:spPr>
        <p:txBody>
          <a:bodyPr>
            <a:normAutofit/>
          </a:bodyPr>
          <a:lstStyle/>
          <a:p>
            <a:pPr marL="0" indent="0" algn="just">
              <a:buNone/>
            </a:pPr>
            <a:endParaRPr lang="en-US" dirty="0">
              <a:latin typeface="Times New Roman" panose="02020603050405020304" pitchFamily="18" charset="0"/>
              <a:cs typeface="Times New Roman" panose="02020603050405020304" pitchFamily="18" charset="0"/>
            </a:endParaRPr>
          </a:p>
          <a:p>
            <a:pPr lvl="0" algn="just"/>
            <a:endParaRPr lang="en-US" dirty="0"/>
          </a:p>
        </p:txBody>
      </p:sp>
      <p:sp>
        <p:nvSpPr>
          <p:cNvPr id="5" name="TextBox 4">
            <a:extLst>
              <a:ext uri="{FF2B5EF4-FFF2-40B4-BE49-F238E27FC236}">
                <a16:creationId xmlns:a16="http://schemas.microsoft.com/office/drawing/2014/main" id="{C0B3DD98-0D63-42CD-80F9-7B0E66B1B924}"/>
              </a:ext>
            </a:extLst>
          </p:cNvPr>
          <p:cNvSpPr txBox="1"/>
          <p:nvPr/>
        </p:nvSpPr>
        <p:spPr>
          <a:xfrm>
            <a:off x="5827776" y="416909"/>
            <a:ext cx="6242304" cy="646331"/>
          </a:xfrm>
          <a:prstGeom prst="rect">
            <a:avLst/>
          </a:prstGeom>
          <a:noFill/>
        </p:spPr>
        <p:txBody>
          <a:bodyPr wrap="square">
            <a:spAutoFit/>
          </a:bodyPr>
          <a:lstStyle/>
          <a:p>
            <a:pPr marL="457200" marR="0" lvl="1" indent="0" algn="just"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C00000"/>
                </a:solidFill>
                <a:effectLst/>
                <a:uLnTx/>
                <a:uFillTx/>
                <a:latin typeface="Times New Roman" panose="02020603050405020304" pitchFamily="18" charset="0"/>
                <a:ea typeface="+mn-ea"/>
                <a:cs typeface="Times New Roman" panose="02020603050405020304" pitchFamily="18" charset="0"/>
              </a:rPr>
              <a:t>Responding to Insurance Investigations:  </a:t>
            </a:r>
          </a:p>
          <a:p>
            <a:pPr marL="457200" marR="0" lvl="1" indent="0" algn="just"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C00000"/>
                </a:solidFill>
                <a:effectLst/>
                <a:uLnTx/>
                <a:uFillTx/>
                <a:latin typeface="Times New Roman" panose="02020603050405020304" pitchFamily="18" charset="0"/>
                <a:ea typeface="+mn-ea"/>
                <a:cs typeface="Times New Roman" panose="02020603050405020304" pitchFamily="18" charset="0"/>
              </a:rPr>
              <a:t>Cooperating Fully While Preserving Privilege And Coverage </a:t>
            </a:r>
          </a:p>
        </p:txBody>
      </p:sp>
      <p:sp>
        <p:nvSpPr>
          <p:cNvPr id="6" name="TextBox 5">
            <a:extLst>
              <a:ext uri="{FF2B5EF4-FFF2-40B4-BE49-F238E27FC236}">
                <a16:creationId xmlns:a16="http://schemas.microsoft.com/office/drawing/2014/main" id="{A40AB5E5-E6F0-4914-BF6D-959FF69BEF93}"/>
              </a:ext>
            </a:extLst>
          </p:cNvPr>
          <p:cNvSpPr txBox="1"/>
          <p:nvPr/>
        </p:nvSpPr>
        <p:spPr>
          <a:xfrm>
            <a:off x="1584960" y="2182368"/>
            <a:ext cx="8546592" cy="3093154"/>
          </a:xfrm>
          <a:prstGeom prst="rect">
            <a:avLst/>
          </a:prstGeom>
          <a:noFill/>
        </p:spPr>
        <p:txBody>
          <a:bodyPr wrap="square">
            <a:spAutoFit/>
          </a:bodyPr>
          <a:lstStyle/>
          <a:p>
            <a:pPr marL="285750" indent="-285750">
              <a:spcAft>
                <a:spcPts val="600"/>
              </a:spcAft>
              <a:buFont typeface="Arial" panose="020B0604020202020204" pitchFamily="34" charset="0"/>
              <a:buChar char="•"/>
            </a:pPr>
            <a:r>
              <a:rPr lang="en-US" b="1" dirty="0">
                <a:cs typeface="Times New Roman" panose="02020603050405020304" pitchFamily="18" charset="0"/>
              </a:rPr>
              <a:t>Unilateral Withdrawal</a:t>
            </a:r>
          </a:p>
          <a:p>
            <a:pPr lvl="1">
              <a:spcAft>
                <a:spcPts val="600"/>
              </a:spcAft>
              <a:buFont typeface="Courier New" panose="02070309020205020404" pitchFamily="49" charset="0"/>
              <a:buChar char="o"/>
            </a:pPr>
            <a:r>
              <a:rPr lang="en-US" dirty="0">
                <a:effectLst/>
                <a:cs typeface="Times New Roman" panose="02020603050405020304" pitchFamily="18" charset="0"/>
              </a:rPr>
              <a:t>If the plaintiff dismisses the only potentially covered count, then the insurer no longer has a duty to defend its insured and can withdraw from the defense. </a:t>
            </a:r>
            <a:r>
              <a:rPr lang="en-US" i="1" dirty="0">
                <a:effectLst/>
                <a:cs typeface="Times New Roman" panose="02020603050405020304" pitchFamily="18" charset="0"/>
              </a:rPr>
              <a:t>See</a:t>
            </a:r>
            <a:r>
              <a:rPr lang="en-US" dirty="0">
                <a:effectLst/>
                <a:cs typeface="Times New Roman" panose="02020603050405020304" pitchFamily="18" charset="0"/>
              </a:rPr>
              <a:t>, </a:t>
            </a:r>
            <a:r>
              <a:rPr lang="en-US" i="1" dirty="0">
                <a:effectLst/>
                <a:cs typeface="Times New Roman" panose="02020603050405020304" pitchFamily="18" charset="0"/>
              </a:rPr>
              <a:t>Phila. Indem. Ins. Co. v. Chi. Title Ins. Co.</a:t>
            </a:r>
            <a:r>
              <a:rPr lang="en-US" dirty="0">
                <a:effectLst/>
                <a:cs typeface="Times New Roman" panose="02020603050405020304" pitchFamily="18" charset="0"/>
              </a:rPr>
              <a:t>, 771 F.3d 391, 402 (7th Cir. 2014)</a:t>
            </a:r>
          </a:p>
          <a:p>
            <a:pPr lvl="1">
              <a:spcAft>
                <a:spcPts val="600"/>
              </a:spcAft>
              <a:buFont typeface="Courier New" panose="02070309020205020404" pitchFamily="49" charset="0"/>
              <a:buChar char="o"/>
            </a:pPr>
            <a:r>
              <a:rPr lang="en-US" b="0" i="0" u="none" strike="noStrike" baseline="0" dirty="0">
                <a:cs typeface="Times New Roman" panose="02020603050405020304" pitchFamily="18" charset="0"/>
              </a:rPr>
              <a:t>Discover the applicability of a policy defense which precludes coverage during litigation of the suit, which was not known nor could have been reasonably discovered at the outset. </a:t>
            </a:r>
            <a:r>
              <a:rPr lang="en-US" b="0" i="1" u="none" strike="noStrike" baseline="0" dirty="0">
                <a:cs typeface="Times New Roman" panose="02020603050405020304" pitchFamily="18" charset="0"/>
              </a:rPr>
              <a:t>See</a:t>
            </a:r>
            <a:r>
              <a:rPr lang="en-US" b="0" i="0" u="none" strike="noStrike" baseline="0" dirty="0">
                <a:cs typeface="Times New Roman" panose="02020603050405020304" pitchFamily="18" charset="0"/>
              </a:rPr>
              <a:t>, </a:t>
            </a:r>
            <a:r>
              <a:rPr lang="en-US" b="0" i="1" u="none" strike="noStrike" baseline="0" dirty="0">
                <a:cs typeface="Times New Roman" panose="02020603050405020304" pitchFamily="18" charset="0"/>
              </a:rPr>
              <a:t>Apex Mutual Ins. Co. v. Christener</a:t>
            </a:r>
            <a:r>
              <a:rPr lang="en-US" b="0" i="0" u="none" strike="noStrike" baseline="0" dirty="0">
                <a:cs typeface="Times New Roman" panose="02020603050405020304" pitchFamily="18" charset="0"/>
              </a:rPr>
              <a:t>, 99 Ill. App. 2d 153, 168, 240 N.E.2d 742, 750 (1st Dist. 1968)</a:t>
            </a:r>
          </a:p>
          <a:p>
            <a:pPr marL="457200" lvl="1" indent="0">
              <a:buNone/>
            </a:pPr>
            <a:endParaRPr lang="en-US" dirty="0">
              <a:effectLst/>
              <a:cs typeface="Times New Roman" panose="02020603050405020304" pitchFamily="18" charset="0"/>
            </a:endParaRPr>
          </a:p>
          <a:p>
            <a:pPr marL="285750" indent="-285750">
              <a:buFont typeface="Arial" panose="020B0604020202020204" pitchFamily="34" charset="0"/>
              <a:buChar char="•"/>
            </a:pPr>
            <a:r>
              <a:rPr lang="en-US" b="1" dirty="0">
                <a:cs typeface="Times New Roman" panose="02020603050405020304" pitchFamily="18" charset="0"/>
              </a:rPr>
              <a:t>Declaratory Judgment</a:t>
            </a:r>
          </a:p>
        </p:txBody>
      </p:sp>
      <p:sp>
        <p:nvSpPr>
          <p:cNvPr id="4" name="Slide Number Placeholder 3">
            <a:extLst>
              <a:ext uri="{FF2B5EF4-FFF2-40B4-BE49-F238E27FC236}">
                <a16:creationId xmlns:a16="http://schemas.microsoft.com/office/drawing/2014/main" id="{3691661A-871D-445F-BB54-B8B5B173B751}"/>
              </a:ext>
            </a:extLst>
          </p:cNvPr>
          <p:cNvSpPr>
            <a:spLocks noGrp="1"/>
          </p:cNvSpPr>
          <p:nvPr>
            <p:ph type="sldNum" sz="quarter" idx="12"/>
          </p:nvPr>
        </p:nvSpPr>
        <p:spPr/>
        <p:txBody>
          <a:bodyPr/>
          <a:lstStyle/>
          <a:p>
            <a:fld id="{B0C875D8-36C2-463B-860A-3401E9DF4664}" type="slidenum">
              <a:rPr lang="en-US" smtClean="0"/>
              <a:t>30</a:t>
            </a:fld>
            <a:endParaRPr lang="en-US" dirty="0"/>
          </a:p>
        </p:txBody>
      </p:sp>
    </p:spTree>
    <p:extLst>
      <p:ext uri="{BB962C8B-B14F-4D97-AF65-F5344CB8AC3E}">
        <p14:creationId xmlns:p14="http://schemas.microsoft.com/office/powerpoint/2010/main" val="372257742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9D1FF4CC-D876-4DD9-9C0F-2202CD2CE006}"/>
              </a:ext>
            </a:extLst>
          </p:cNvPr>
          <p:cNvSpPr txBox="1">
            <a:spLocks/>
          </p:cNvSpPr>
          <p:nvPr/>
        </p:nvSpPr>
        <p:spPr>
          <a:xfrm>
            <a:off x="838200" y="923109"/>
            <a:ext cx="10515600" cy="767579"/>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sz="3600" spc="50" dirty="0">
                <a:solidFill>
                  <a:srgbClr val="000000"/>
                </a:solidFill>
                <a:effectLst/>
                <a:latin typeface="+mn-lt"/>
                <a:ea typeface="Times New Roman" panose="02020603050405020304" pitchFamily="18" charset="0"/>
              </a:rPr>
              <a:t>Excess insurer issues – Primary insurer concerns</a:t>
            </a:r>
            <a:endParaRPr lang="en-US" sz="3600" dirty="0">
              <a:latin typeface="+mn-lt"/>
            </a:endParaRPr>
          </a:p>
        </p:txBody>
      </p:sp>
      <p:sp>
        <p:nvSpPr>
          <p:cNvPr id="7" name="Content Placeholder 2">
            <a:extLst>
              <a:ext uri="{FF2B5EF4-FFF2-40B4-BE49-F238E27FC236}">
                <a16:creationId xmlns:a16="http://schemas.microsoft.com/office/drawing/2014/main" id="{679DDDA7-3A59-4D09-82FF-A9328F97C1C9}"/>
              </a:ext>
            </a:extLst>
          </p:cNvPr>
          <p:cNvSpPr txBox="1">
            <a:spLocks/>
          </p:cNvSpPr>
          <p:nvPr/>
        </p:nvSpPr>
        <p:spPr>
          <a:xfrm>
            <a:off x="916577" y="1834334"/>
            <a:ext cx="10515600" cy="4351338"/>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endParaRPr lang="en-US" dirty="0"/>
          </a:p>
          <a:p>
            <a:pPr marL="342900" indent="-342900" algn="just">
              <a:buFont typeface="Arial" panose="020B0604020202020204" pitchFamily="34" charset="0"/>
              <a:buChar char="•"/>
            </a:pPr>
            <a:r>
              <a:rPr lang="en-US" dirty="0"/>
              <a:t>In both the first-party and third-party contexts, the primary insurer should have sufficient information in its file to justify the actions that it has taken with regard to the duty to defend and the duty to indemnify.</a:t>
            </a:r>
          </a:p>
          <a:p>
            <a:pPr marL="342900" indent="-342900" algn="just">
              <a:buFont typeface="Arial" panose="020B0604020202020204" pitchFamily="34" charset="0"/>
              <a:buChar char="•"/>
            </a:pPr>
            <a:endParaRPr lang="en-US" dirty="0"/>
          </a:p>
          <a:p>
            <a:pPr marL="342900" indent="-342900" algn="just">
              <a:buFont typeface="Arial" panose="020B0604020202020204" pitchFamily="34" charset="0"/>
              <a:buChar char="•"/>
            </a:pPr>
            <a:r>
              <a:rPr lang="en-US" dirty="0"/>
              <a:t>The excess insurer likely has the right in the third-party context to take over the defense of the underlying case, appoint counsel of its own choosing, reasonably demand that the primary insurer offer its policy limits, and other similar actions to protect its interests.</a:t>
            </a:r>
          </a:p>
          <a:p>
            <a:pPr marL="342900" indent="-342900" algn="just">
              <a:buFont typeface="Arial" panose="020B0604020202020204" pitchFamily="34" charset="0"/>
              <a:buChar char="•"/>
            </a:pPr>
            <a:endParaRPr lang="en-US" dirty="0"/>
          </a:p>
        </p:txBody>
      </p:sp>
      <p:sp>
        <p:nvSpPr>
          <p:cNvPr id="2" name="Slide Number Placeholder 1">
            <a:extLst>
              <a:ext uri="{FF2B5EF4-FFF2-40B4-BE49-F238E27FC236}">
                <a16:creationId xmlns:a16="http://schemas.microsoft.com/office/drawing/2014/main" id="{72B20558-8F1C-4D73-B935-E93F0E71A56B}"/>
              </a:ext>
            </a:extLst>
          </p:cNvPr>
          <p:cNvSpPr>
            <a:spLocks noGrp="1"/>
          </p:cNvSpPr>
          <p:nvPr>
            <p:ph type="sldNum" sz="quarter" idx="12"/>
          </p:nvPr>
        </p:nvSpPr>
        <p:spPr/>
        <p:txBody>
          <a:bodyPr/>
          <a:lstStyle/>
          <a:p>
            <a:fld id="{B0C875D8-36C2-463B-860A-3401E9DF4664}" type="slidenum">
              <a:rPr lang="en-US" smtClean="0"/>
              <a:t>31</a:t>
            </a:fld>
            <a:endParaRPr lang="en-US" dirty="0"/>
          </a:p>
        </p:txBody>
      </p:sp>
    </p:spTree>
    <p:extLst>
      <p:ext uri="{BB962C8B-B14F-4D97-AF65-F5344CB8AC3E}">
        <p14:creationId xmlns:p14="http://schemas.microsoft.com/office/powerpoint/2010/main" val="142030391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7F44A9A-F18F-438C-9E8A-DE1A92D8B1C3}"/>
              </a:ext>
            </a:extLst>
          </p:cNvPr>
          <p:cNvSpPr>
            <a:spLocks noGrp="1"/>
          </p:cNvSpPr>
          <p:nvPr>
            <p:ph idx="1"/>
          </p:nvPr>
        </p:nvSpPr>
        <p:spPr/>
        <p:txBody>
          <a:bodyPr>
            <a:normAutofit/>
          </a:bodyPr>
          <a:lstStyle/>
          <a:p>
            <a:pPr algn="just"/>
            <a:r>
              <a:rPr lang="en-US" dirty="0"/>
              <a:t>In the first-party context the concern for primary insurers is more with reinsurers than with excess insurers to justify indemnity payments made or denied.</a:t>
            </a:r>
          </a:p>
          <a:p>
            <a:pPr marL="0" indent="0" algn="just">
              <a:buNone/>
            </a:pPr>
            <a:endParaRPr lang="en-US" dirty="0"/>
          </a:p>
          <a:p>
            <a:pPr marL="0" indent="0" algn="just">
              <a:buNone/>
            </a:pPr>
            <a:endParaRPr lang="en-US" dirty="0"/>
          </a:p>
          <a:p>
            <a:pPr algn="just"/>
            <a:r>
              <a:rPr lang="en-US" dirty="0"/>
              <a:t>In both contexts concerns by the primary insurer about potential bad faith and other extracontractual liability and the implications to both excess insurers and reinsurers should be kept in mind.</a:t>
            </a:r>
          </a:p>
          <a:p>
            <a:pPr algn="just"/>
            <a:endParaRPr lang="en-US" dirty="0"/>
          </a:p>
        </p:txBody>
      </p:sp>
      <p:sp>
        <p:nvSpPr>
          <p:cNvPr id="4" name="Title 1">
            <a:extLst>
              <a:ext uri="{FF2B5EF4-FFF2-40B4-BE49-F238E27FC236}">
                <a16:creationId xmlns:a16="http://schemas.microsoft.com/office/drawing/2014/main" id="{BB04B442-C92C-4CB2-B33D-5C8ED71CF203}"/>
              </a:ext>
            </a:extLst>
          </p:cNvPr>
          <p:cNvSpPr txBox="1">
            <a:spLocks/>
          </p:cNvSpPr>
          <p:nvPr/>
        </p:nvSpPr>
        <p:spPr>
          <a:xfrm>
            <a:off x="716280" y="531223"/>
            <a:ext cx="10515600" cy="767579"/>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sz="3600" spc="50" dirty="0">
                <a:solidFill>
                  <a:srgbClr val="000000"/>
                </a:solidFill>
                <a:effectLst/>
                <a:latin typeface="+mn-lt"/>
                <a:ea typeface="Times New Roman" panose="02020603050405020304" pitchFamily="18" charset="0"/>
              </a:rPr>
              <a:t>Excess insurer issues – Primary insurer concerns</a:t>
            </a:r>
            <a:endParaRPr lang="en-US" sz="3600" dirty="0">
              <a:latin typeface="+mn-lt"/>
            </a:endParaRPr>
          </a:p>
        </p:txBody>
      </p:sp>
      <p:sp>
        <p:nvSpPr>
          <p:cNvPr id="2" name="Slide Number Placeholder 1">
            <a:extLst>
              <a:ext uri="{FF2B5EF4-FFF2-40B4-BE49-F238E27FC236}">
                <a16:creationId xmlns:a16="http://schemas.microsoft.com/office/drawing/2014/main" id="{2C68F2AF-018F-448E-AC71-D76668F461D6}"/>
              </a:ext>
            </a:extLst>
          </p:cNvPr>
          <p:cNvSpPr>
            <a:spLocks noGrp="1"/>
          </p:cNvSpPr>
          <p:nvPr>
            <p:ph type="sldNum" sz="quarter" idx="12"/>
          </p:nvPr>
        </p:nvSpPr>
        <p:spPr/>
        <p:txBody>
          <a:bodyPr/>
          <a:lstStyle/>
          <a:p>
            <a:fld id="{B0C875D8-36C2-463B-860A-3401E9DF4664}" type="slidenum">
              <a:rPr lang="en-US" smtClean="0"/>
              <a:t>32</a:t>
            </a:fld>
            <a:endParaRPr lang="en-US" dirty="0"/>
          </a:p>
        </p:txBody>
      </p:sp>
    </p:spTree>
    <p:extLst>
      <p:ext uri="{BB962C8B-B14F-4D97-AF65-F5344CB8AC3E}">
        <p14:creationId xmlns:p14="http://schemas.microsoft.com/office/powerpoint/2010/main" val="33503311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74D7D5-E2E8-4653-A186-AD88CB1DECCA}"/>
              </a:ext>
            </a:extLst>
          </p:cNvPr>
          <p:cNvSpPr>
            <a:spLocks noGrp="1"/>
          </p:cNvSpPr>
          <p:nvPr>
            <p:ph type="title"/>
          </p:nvPr>
        </p:nvSpPr>
        <p:spPr>
          <a:xfrm>
            <a:off x="838200" y="922475"/>
            <a:ext cx="10515600" cy="505732"/>
          </a:xfrm>
        </p:spPr>
        <p:txBody>
          <a:bodyPr>
            <a:normAutofit fontScale="90000"/>
          </a:bodyPr>
          <a:lstStyle/>
          <a:p>
            <a:r>
              <a:rPr lang="en-US" sz="4000" spc="50" dirty="0">
                <a:solidFill>
                  <a:srgbClr val="000000"/>
                </a:solidFill>
                <a:effectLst/>
                <a:latin typeface="+mn-lt"/>
                <a:ea typeface="Times New Roman" panose="02020603050405020304" pitchFamily="18" charset="0"/>
              </a:rPr>
              <a:t>Excess insurer issues – Primary insurer concerns</a:t>
            </a:r>
            <a:br>
              <a:rPr lang="en-US" sz="4400" dirty="0">
                <a:latin typeface="+mn-lt"/>
              </a:rPr>
            </a:br>
            <a:endParaRPr lang="en-US" dirty="0"/>
          </a:p>
        </p:txBody>
      </p:sp>
      <p:sp>
        <p:nvSpPr>
          <p:cNvPr id="3" name="Content Placeholder 2">
            <a:extLst>
              <a:ext uri="{FF2B5EF4-FFF2-40B4-BE49-F238E27FC236}">
                <a16:creationId xmlns:a16="http://schemas.microsoft.com/office/drawing/2014/main" id="{AB05B815-F873-4158-9B49-D023C4C3E5D2}"/>
              </a:ext>
            </a:extLst>
          </p:cNvPr>
          <p:cNvSpPr>
            <a:spLocks noGrp="1"/>
          </p:cNvSpPr>
          <p:nvPr>
            <p:ph idx="1"/>
          </p:nvPr>
        </p:nvSpPr>
        <p:spPr/>
        <p:txBody>
          <a:bodyPr/>
          <a:lstStyle/>
          <a:p>
            <a:pPr algn="just"/>
            <a:r>
              <a:rPr lang="en-US" dirty="0"/>
              <a:t>There is also a risk of bad faith claims from the excess insurer and reinsurer if the appropriate investigation is not undertaken or the other carriers are not kept apprised.</a:t>
            </a:r>
          </a:p>
          <a:p>
            <a:pPr marL="0" indent="0" algn="just">
              <a:buNone/>
            </a:pPr>
            <a:endParaRPr lang="en-US" dirty="0"/>
          </a:p>
          <a:p>
            <a:pPr algn="just"/>
            <a:r>
              <a:rPr lang="en-US" dirty="0"/>
              <a:t>In view of those concerns the primary insurer may require information from the insured and other sources through a variety of means to develop and then defend its position.</a:t>
            </a:r>
          </a:p>
          <a:p>
            <a:endParaRPr lang="en-US" dirty="0"/>
          </a:p>
        </p:txBody>
      </p:sp>
      <p:sp>
        <p:nvSpPr>
          <p:cNvPr id="4" name="Slide Number Placeholder 3">
            <a:extLst>
              <a:ext uri="{FF2B5EF4-FFF2-40B4-BE49-F238E27FC236}">
                <a16:creationId xmlns:a16="http://schemas.microsoft.com/office/drawing/2014/main" id="{07CDD2D0-2332-4B92-8CAC-ECD17E5D01F8}"/>
              </a:ext>
            </a:extLst>
          </p:cNvPr>
          <p:cNvSpPr>
            <a:spLocks noGrp="1"/>
          </p:cNvSpPr>
          <p:nvPr>
            <p:ph type="sldNum" sz="quarter" idx="12"/>
          </p:nvPr>
        </p:nvSpPr>
        <p:spPr/>
        <p:txBody>
          <a:bodyPr/>
          <a:lstStyle/>
          <a:p>
            <a:fld id="{B0C875D8-36C2-463B-860A-3401E9DF4664}" type="slidenum">
              <a:rPr lang="en-US" smtClean="0"/>
              <a:t>33</a:t>
            </a:fld>
            <a:endParaRPr lang="en-US" dirty="0"/>
          </a:p>
        </p:txBody>
      </p:sp>
    </p:spTree>
    <p:extLst>
      <p:ext uri="{BB962C8B-B14F-4D97-AF65-F5344CB8AC3E}">
        <p14:creationId xmlns:p14="http://schemas.microsoft.com/office/powerpoint/2010/main" val="431065060"/>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17F5CF4-B723-493C-82B7-BB7994F162B4}"/>
              </a:ext>
            </a:extLst>
          </p:cNvPr>
          <p:cNvSpPr>
            <a:spLocks noGrp="1"/>
          </p:cNvSpPr>
          <p:nvPr>
            <p:ph idx="1"/>
          </p:nvPr>
        </p:nvSpPr>
        <p:spPr/>
        <p:txBody>
          <a:bodyPr>
            <a:normAutofit fontScale="92500" lnSpcReduction="20000"/>
          </a:bodyPr>
          <a:lstStyle/>
          <a:p>
            <a:pPr marL="0" indent="0">
              <a:buNone/>
            </a:pPr>
            <a:r>
              <a:rPr lang="en-US" dirty="0"/>
              <a:t>What does the excess carriers’ investigation look like? </a:t>
            </a:r>
          </a:p>
          <a:p>
            <a:pPr marL="0" indent="0">
              <a:buNone/>
            </a:pPr>
            <a:endParaRPr lang="en-US" dirty="0"/>
          </a:p>
          <a:p>
            <a:r>
              <a:rPr lang="en-US" dirty="0"/>
              <a:t>Provisions of the excess policy </a:t>
            </a:r>
          </a:p>
          <a:p>
            <a:r>
              <a:rPr lang="en-US" dirty="0"/>
              <a:t> Applicable law </a:t>
            </a:r>
          </a:p>
          <a:p>
            <a:r>
              <a:rPr lang="en-US" dirty="0"/>
              <a:t>The facts and circumstances of the particular occurrence or claim </a:t>
            </a:r>
          </a:p>
          <a:p>
            <a:r>
              <a:rPr lang="en-US" dirty="0"/>
              <a:t>Whether and to what extent underlying limits have been exhausted or impaired </a:t>
            </a:r>
          </a:p>
          <a:p>
            <a:r>
              <a:rPr lang="en-US" dirty="0"/>
              <a:t>The likelihood of substantial damages being recovered </a:t>
            </a:r>
          </a:p>
          <a:p>
            <a:pPr marL="0" indent="0">
              <a:buNone/>
            </a:pPr>
            <a:r>
              <a:rPr lang="en-US" dirty="0"/>
              <a:t>If the occurrence or claim does not implicate its excess policy, the excess insurer will have no obligation to investigate. </a:t>
            </a:r>
            <a:r>
              <a:rPr lang="en-US" i="1" dirty="0"/>
              <a:t>See Pac. Group v. First State Ins. Co., </a:t>
            </a:r>
            <a:r>
              <a:rPr lang="en-US" dirty="0"/>
              <a:t>70 F.3d 524, 527-29 (9th Cir. 1995). </a:t>
            </a:r>
          </a:p>
        </p:txBody>
      </p:sp>
      <p:sp>
        <p:nvSpPr>
          <p:cNvPr id="4" name="Title 1">
            <a:extLst>
              <a:ext uri="{FF2B5EF4-FFF2-40B4-BE49-F238E27FC236}">
                <a16:creationId xmlns:a16="http://schemas.microsoft.com/office/drawing/2014/main" id="{BD6AC066-7B0A-417B-A99C-2E2A82909EEF}"/>
              </a:ext>
            </a:extLst>
          </p:cNvPr>
          <p:cNvSpPr>
            <a:spLocks noGrp="1"/>
          </p:cNvSpPr>
          <p:nvPr>
            <p:ph type="title"/>
          </p:nvPr>
        </p:nvSpPr>
        <p:spPr>
          <a:xfrm>
            <a:off x="838200" y="365125"/>
            <a:ext cx="10515600" cy="1325563"/>
          </a:xfrm>
        </p:spPr>
        <p:txBody>
          <a:bodyPr>
            <a:normAutofit/>
          </a:bodyPr>
          <a:lstStyle/>
          <a:p>
            <a:r>
              <a:rPr lang="en-US" sz="4000" spc="50" dirty="0">
                <a:solidFill>
                  <a:srgbClr val="000000"/>
                </a:solidFill>
                <a:effectLst/>
                <a:latin typeface="+mn-lt"/>
                <a:ea typeface="Times New Roman" panose="02020603050405020304" pitchFamily="18" charset="0"/>
              </a:rPr>
              <a:t>Excess insurer issues – </a:t>
            </a:r>
            <a:r>
              <a:rPr lang="en-US" sz="4000" spc="50" dirty="0">
                <a:solidFill>
                  <a:srgbClr val="000000"/>
                </a:solidFill>
                <a:latin typeface="+mn-lt"/>
                <a:ea typeface="Times New Roman" panose="02020603050405020304" pitchFamily="18" charset="0"/>
              </a:rPr>
              <a:t>excess </a:t>
            </a:r>
            <a:r>
              <a:rPr lang="en-US" sz="4000" spc="50" dirty="0">
                <a:solidFill>
                  <a:srgbClr val="000000"/>
                </a:solidFill>
                <a:effectLst/>
                <a:latin typeface="+mn-lt"/>
                <a:ea typeface="Times New Roman" panose="02020603050405020304" pitchFamily="18" charset="0"/>
              </a:rPr>
              <a:t>insurer concerns</a:t>
            </a:r>
            <a:br>
              <a:rPr lang="en-US" sz="4400" dirty="0">
                <a:latin typeface="+mn-lt"/>
              </a:rPr>
            </a:br>
            <a:endParaRPr lang="en-US" dirty="0"/>
          </a:p>
        </p:txBody>
      </p:sp>
      <p:sp>
        <p:nvSpPr>
          <p:cNvPr id="2" name="Slide Number Placeholder 1">
            <a:extLst>
              <a:ext uri="{FF2B5EF4-FFF2-40B4-BE49-F238E27FC236}">
                <a16:creationId xmlns:a16="http://schemas.microsoft.com/office/drawing/2014/main" id="{C768473B-5A4F-46B5-8C6D-CE37B8ADA8DC}"/>
              </a:ext>
            </a:extLst>
          </p:cNvPr>
          <p:cNvSpPr>
            <a:spLocks noGrp="1"/>
          </p:cNvSpPr>
          <p:nvPr>
            <p:ph type="sldNum" sz="quarter" idx="12"/>
          </p:nvPr>
        </p:nvSpPr>
        <p:spPr/>
        <p:txBody>
          <a:bodyPr/>
          <a:lstStyle/>
          <a:p>
            <a:fld id="{B0C875D8-36C2-463B-860A-3401E9DF4664}" type="slidenum">
              <a:rPr lang="en-US" smtClean="0"/>
              <a:t>34</a:t>
            </a:fld>
            <a:endParaRPr lang="en-US" dirty="0"/>
          </a:p>
        </p:txBody>
      </p:sp>
    </p:spTree>
    <p:extLst>
      <p:ext uri="{BB962C8B-B14F-4D97-AF65-F5344CB8AC3E}">
        <p14:creationId xmlns:p14="http://schemas.microsoft.com/office/powerpoint/2010/main" val="479106691"/>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17F5CF4-B723-493C-82B7-BB7994F162B4}"/>
              </a:ext>
            </a:extLst>
          </p:cNvPr>
          <p:cNvSpPr>
            <a:spLocks noGrp="1"/>
          </p:cNvSpPr>
          <p:nvPr>
            <p:ph idx="1"/>
          </p:nvPr>
        </p:nvSpPr>
        <p:spPr>
          <a:xfrm>
            <a:off x="1006642" y="1925053"/>
            <a:ext cx="5089358" cy="4023310"/>
          </a:xfrm>
        </p:spPr>
        <p:txBody>
          <a:bodyPr>
            <a:normAutofit/>
          </a:bodyPr>
          <a:lstStyle/>
          <a:p>
            <a:pPr marL="0" indent="0" algn="just">
              <a:buNone/>
            </a:pPr>
            <a:r>
              <a:rPr lang="en-US" sz="2400" dirty="0"/>
              <a:t>An excess insurer may not have to conduct its own investigation but may rely upon the investigation of the primary insurer. </a:t>
            </a:r>
            <a:r>
              <a:rPr lang="en-US" sz="2400" i="1" dirty="0"/>
              <a:t>See Atlanta Int’l Ins. Co. v. Checker Taxi Co.,</a:t>
            </a:r>
            <a:r>
              <a:rPr lang="en-US" sz="2400" dirty="0"/>
              <a:t> 214 Ill. App. 3d 440, 443 (Ill. App. Ct. 1991) (“The primary insurer, not the excess carrier, normally investigates the facts of the occurrence and undertakes the defense of the . . . lawsuit”). </a:t>
            </a:r>
          </a:p>
        </p:txBody>
      </p:sp>
      <p:sp>
        <p:nvSpPr>
          <p:cNvPr id="4" name="Title 1">
            <a:extLst>
              <a:ext uri="{FF2B5EF4-FFF2-40B4-BE49-F238E27FC236}">
                <a16:creationId xmlns:a16="http://schemas.microsoft.com/office/drawing/2014/main" id="{BD6AC066-7B0A-417B-A99C-2E2A82909EEF}"/>
              </a:ext>
            </a:extLst>
          </p:cNvPr>
          <p:cNvSpPr>
            <a:spLocks noGrp="1"/>
          </p:cNvSpPr>
          <p:nvPr>
            <p:ph type="title"/>
          </p:nvPr>
        </p:nvSpPr>
        <p:spPr>
          <a:xfrm>
            <a:off x="838200" y="365125"/>
            <a:ext cx="10515600" cy="1325563"/>
          </a:xfrm>
        </p:spPr>
        <p:txBody>
          <a:bodyPr>
            <a:normAutofit/>
          </a:bodyPr>
          <a:lstStyle/>
          <a:p>
            <a:r>
              <a:rPr lang="en-US" sz="4000" spc="50" dirty="0">
                <a:solidFill>
                  <a:srgbClr val="000000"/>
                </a:solidFill>
                <a:effectLst/>
                <a:latin typeface="+mn-lt"/>
                <a:ea typeface="Times New Roman" panose="02020603050405020304" pitchFamily="18" charset="0"/>
              </a:rPr>
              <a:t>Excess insurer issues – </a:t>
            </a:r>
            <a:r>
              <a:rPr lang="en-US" sz="4000" spc="50" dirty="0">
                <a:solidFill>
                  <a:srgbClr val="000000"/>
                </a:solidFill>
                <a:latin typeface="+mn-lt"/>
                <a:ea typeface="Times New Roman" panose="02020603050405020304" pitchFamily="18" charset="0"/>
              </a:rPr>
              <a:t>excess </a:t>
            </a:r>
            <a:r>
              <a:rPr lang="en-US" sz="4000" spc="50" dirty="0">
                <a:solidFill>
                  <a:srgbClr val="000000"/>
                </a:solidFill>
                <a:effectLst/>
                <a:latin typeface="+mn-lt"/>
                <a:ea typeface="Times New Roman" panose="02020603050405020304" pitchFamily="18" charset="0"/>
              </a:rPr>
              <a:t>insurer concerns</a:t>
            </a:r>
            <a:br>
              <a:rPr lang="en-US" sz="4400" dirty="0">
                <a:latin typeface="+mn-lt"/>
              </a:rPr>
            </a:br>
            <a:endParaRPr lang="en-US" dirty="0"/>
          </a:p>
        </p:txBody>
      </p:sp>
      <p:sp>
        <p:nvSpPr>
          <p:cNvPr id="5" name="TextBox 4">
            <a:extLst>
              <a:ext uri="{FF2B5EF4-FFF2-40B4-BE49-F238E27FC236}">
                <a16:creationId xmlns:a16="http://schemas.microsoft.com/office/drawing/2014/main" id="{4D82C4DF-38A8-4437-AC26-B33BF7B8BA25}"/>
              </a:ext>
            </a:extLst>
          </p:cNvPr>
          <p:cNvSpPr txBox="1"/>
          <p:nvPr/>
        </p:nvSpPr>
        <p:spPr>
          <a:xfrm>
            <a:off x="6410824" y="1690688"/>
            <a:ext cx="5089359" cy="5262979"/>
          </a:xfrm>
          <a:prstGeom prst="rect">
            <a:avLst/>
          </a:prstGeom>
          <a:noFill/>
        </p:spPr>
        <p:txBody>
          <a:bodyPr wrap="square">
            <a:spAutoFit/>
          </a:bodyPr>
          <a:lstStyle/>
          <a:p>
            <a:pPr marL="0" indent="0" algn="just">
              <a:buNone/>
            </a:pPr>
            <a:r>
              <a:rPr lang="en-US" sz="2400" b="1" dirty="0"/>
              <a:t>However,</a:t>
            </a:r>
            <a:r>
              <a:rPr lang="en-US" sz="2400" dirty="0"/>
              <a:t> in certain circumstances, the excess insurer should conduct its own investigation, especially if the above factors indicate an investigation by the excess insurer is warranted. </a:t>
            </a:r>
            <a:r>
              <a:rPr lang="en-US" sz="2400" i="1" dirty="0"/>
              <a:t>See Navigators Ins. Co. v. National Union Fire Ins. Co. of Pittsburgh, P</a:t>
            </a:r>
            <a:r>
              <a:rPr lang="en-US" sz="2400" dirty="0"/>
              <a:t>a, 2013 U.S. Dist. LEXIS 15681, *12 (W.D. Wash., Feb. 5, 2013) (holding excess insurer could not rely on investigation of primary insurer where excess insurer knew claim exceeded limits of primary coverage and it disagreed with primary insurer’s evaluation). </a:t>
            </a:r>
          </a:p>
        </p:txBody>
      </p:sp>
      <p:sp>
        <p:nvSpPr>
          <p:cNvPr id="2" name="Slide Number Placeholder 1">
            <a:extLst>
              <a:ext uri="{FF2B5EF4-FFF2-40B4-BE49-F238E27FC236}">
                <a16:creationId xmlns:a16="http://schemas.microsoft.com/office/drawing/2014/main" id="{E01845DF-3C1E-4A13-83C0-1E97EEA683D9}"/>
              </a:ext>
            </a:extLst>
          </p:cNvPr>
          <p:cNvSpPr>
            <a:spLocks noGrp="1"/>
          </p:cNvSpPr>
          <p:nvPr>
            <p:ph type="sldNum" sz="quarter" idx="12"/>
          </p:nvPr>
        </p:nvSpPr>
        <p:spPr/>
        <p:txBody>
          <a:bodyPr/>
          <a:lstStyle/>
          <a:p>
            <a:fld id="{B0C875D8-36C2-463B-860A-3401E9DF4664}" type="slidenum">
              <a:rPr lang="en-US" smtClean="0"/>
              <a:t>35</a:t>
            </a:fld>
            <a:endParaRPr lang="en-US" dirty="0"/>
          </a:p>
        </p:txBody>
      </p:sp>
    </p:spTree>
    <p:extLst>
      <p:ext uri="{BB962C8B-B14F-4D97-AF65-F5344CB8AC3E}">
        <p14:creationId xmlns:p14="http://schemas.microsoft.com/office/powerpoint/2010/main" val="709869860"/>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7B16C6-97BC-4F7E-91C7-1C938D4073CE}"/>
              </a:ext>
            </a:extLst>
          </p:cNvPr>
          <p:cNvSpPr>
            <a:spLocks noGrp="1"/>
          </p:cNvSpPr>
          <p:nvPr>
            <p:ph type="title"/>
          </p:nvPr>
        </p:nvSpPr>
        <p:spPr/>
        <p:txBody>
          <a:bodyPr/>
          <a:lstStyle/>
          <a:p>
            <a:pPr algn="ctr"/>
            <a:r>
              <a:rPr lang="en-US" b="1" dirty="0"/>
              <a:t>General Rules Regarding Permissible Investigation by Insurer</a:t>
            </a:r>
          </a:p>
        </p:txBody>
      </p:sp>
      <p:sp>
        <p:nvSpPr>
          <p:cNvPr id="3" name="Content Placeholder 2">
            <a:extLst>
              <a:ext uri="{FF2B5EF4-FFF2-40B4-BE49-F238E27FC236}">
                <a16:creationId xmlns:a16="http://schemas.microsoft.com/office/drawing/2014/main" id="{0AAFDAFB-E76B-4C34-8F7B-F0D318B629CB}"/>
              </a:ext>
            </a:extLst>
          </p:cNvPr>
          <p:cNvSpPr>
            <a:spLocks noGrp="1"/>
          </p:cNvSpPr>
          <p:nvPr>
            <p:ph idx="1"/>
          </p:nvPr>
        </p:nvSpPr>
        <p:spPr/>
        <p:txBody>
          <a:bodyPr>
            <a:normAutofit fontScale="55000" lnSpcReduction="20000"/>
          </a:bodyPr>
          <a:lstStyle/>
          <a:p>
            <a:endParaRPr lang="en-US" sz="3600" dirty="0"/>
          </a:p>
          <a:p>
            <a:r>
              <a:rPr lang="en-US" sz="3600" dirty="0"/>
              <a:t>Policyholder is required to provide </a:t>
            </a:r>
            <a:r>
              <a:rPr lang="en-US" sz="3600" i="1" dirty="0"/>
              <a:t>sufficient information</a:t>
            </a:r>
            <a:r>
              <a:rPr lang="en-US" sz="3600" dirty="0"/>
              <a:t> about the first or third party claim and any claims developments.</a:t>
            </a:r>
          </a:p>
          <a:p>
            <a:pPr marL="0" indent="0">
              <a:buNone/>
            </a:pPr>
            <a:endParaRPr lang="en-US" sz="3600" dirty="0"/>
          </a:p>
          <a:p>
            <a:r>
              <a:rPr lang="en-US" sz="3600" dirty="0"/>
              <a:t>Policyholder must </a:t>
            </a:r>
            <a:r>
              <a:rPr lang="en-US" sz="3600" i="1" dirty="0"/>
              <a:t>substantially comply </a:t>
            </a:r>
            <a:r>
              <a:rPr lang="en-US" sz="3600" dirty="0"/>
              <a:t>with policy provisions requiring furnishing books and records to insurer. </a:t>
            </a:r>
            <a:r>
              <a:rPr lang="en-US" sz="3600" i="1" dirty="0"/>
              <a:t>Hoekstra v. Farm Bureau Mut. Ins. Co., </a:t>
            </a:r>
            <a:r>
              <a:rPr lang="en-US" sz="3600" dirty="0"/>
              <a:t>382 N.W.2d 100 (Sup.Ct. Iowa 1986)</a:t>
            </a:r>
          </a:p>
          <a:p>
            <a:endParaRPr lang="en-US" sz="3600" dirty="0"/>
          </a:p>
          <a:p>
            <a:r>
              <a:rPr lang="en-US" sz="3600" dirty="0"/>
              <a:t>Insurer is permitted to rely on policyholder (only?) for those things that cannot practically be completed by insurer.  </a:t>
            </a:r>
            <a:r>
              <a:rPr lang="en-US" sz="3600" i="1" dirty="0"/>
              <a:t>SWC West LLC v. Westport Ins. Corp., </a:t>
            </a:r>
            <a:r>
              <a:rPr lang="en-US" sz="3600" dirty="0"/>
              <a:t>856 F. Supp. 2d 514, 526 (E.D.N.Y. 2012)</a:t>
            </a:r>
          </a:p>
          <a:p>
            <a:pPr marL="0" indent="0">
              <a:buNone/>
            </a:pPr>
            <a:r>
              <a:rPr lang="en-US" sz="3600" dirty="0"/>
              <a:t>  </a:t>
            </a:r>
          </a:p>
          <a:p>
            <a:r>
              <a:rPr lang="en-US" sz="3600" dirty="0"/>
              <a:t>Insurer is allowed to conduct some investigation into the legitimacy of the claim, especially where claim has some fraud indicators.</a:t>
            </a:r>
          </a:p>
          <a:p>
            <a:endParaRPr lang="en-US" sz="3600" dirty="0"/>
          </a:p>
          <a:p>
            <a:endParaRPr lang="en-US" sz="3600" dirty="0"/>
          </a:p>
          <a:p>
            <a:endParaRPr lang="en-US" sz="3600" dirty="0"/>
          </a:p>
        </p:txBody>
      </p:sp>
      <p:sp>
        <p:nvSpPr>
          <p:cNvPr id="4" name="Slide Number Placeholder 3">
            <a:extLst>
              <a:ext uri="{FF2B5EF4-FFF2-40B4-BE49-F238E27FC236}">
                <a16:creationId xmlns:a16="http://schemas.microsoft.com/office/drawing/2014/main" id="{52C4AB6C-6122-4735-87C3-7E51391E54B3}"/>
              </a:ext>
            </a:extLst>
          </p:cNvPr>
          <p:cNvSpPr>
            <a:spLocks noGrp="1"/>
          </p:cNvSpPr>
          <p:nvPr>
            <p:ph type="sldNum" sz="quarter" idx="12"/>
          </p:nvPr>
        </p:nvSpPr>
        <p:spPr/>
        <p:txBody>
          <a:bodyPr/>
          <a:lstStyle/>
          <a:p>
            <a:fld id="{B0C875D8-36C2-463B-860A-3401E9DF4664}" type="slidenum">
              <a:rPr lang="en-US" smtClean="0"/>
              <a:t>36</a:t>
            </a:fld>
            <a:endParaRPr lang="en-US" dirty="0"/>
          </a:p>
        </p:txBody>
      </p:sp>
    </p:spTree>
    <p:extLst>
      <p:ext uri="{BB962C8B-B14F-4D97-AF65-F5344CB8AC3E}">
        <p14:creationId xmlns:p14="http://schemas.microsoft.com/office/powerpoint/2010/main" val="525061153"/>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FD335E-6DC3-42CF-AAC6-7FF4492ED5B2}"/>
              </a:ext>
            </a:extLst>
          </p:cNvPr>
          <p:cNvSpPr>
            <a:spLocks noGrp="1"/>
          </p:cNvSpPr>
          <p:nvPr>
            <p:ph type="ctrTitle"/>
          </p:nvPr>
        </p:nvSpPr>
        <p:spPr>
          <a:xfrm>
            <a:off x="1524000" y="433634"/>
            <a:ext cx="9144000" cy="749119"/>
          </a:xfrm>
        </p:spPr>
        <p:txBody>
          <a:bodyPr>
            <a:normAutofit fontScale="90000"/>
          </a:bodyPr>
          <a:lstStyle/>
          <a:p>
            <a:r>
              <a:rPr lang="en-US" sz="4800" b="1" dirty="0"/>
              <a:t>Abusive and Overreaching Demands</a:t>
            </a:r>
          </a:p>
        </p:txBody>
      </p:sp>
      <p:sp>
        <p:nvSpPr>
          <p:cNvPr id="3" name="Subtitle 2">
            <a:extLst>
              <a:ext uri="{FF2B5EF4-FFF2-40B4-BE49-F238E27FC236}">
                <a16:creationId xmlns:a16="http://schemas.microsoft.com/office/drawing/2014/main" id="{67DA33D5-B7C8-4B24-8457-EABDDCBCC42F}"/>
              </a:ext>
            </a:extLst>
          </p:cNvPr>
          <p:cNvSpPr>
            <a:spLocks noGrp="1"/>
          </p:cNvSpPr>
          <p:nvPr>
            <p:ph type="subTitle" idx="1"/>
          </p:nvPr>
        </p:nvSpPr>
        <p:spPr>
          <a:xfrm>
            <a:off x="891370" y="1252425"/>
            <a:ext cx="10548594" cy="5288950"/>
          </a:xfrm>
        </p:spPr>
        <p:txBody>
          <a:bodyPr/>
          <a:lstStyle/>
          <a:p>
            <a:pPr algn="l"/>
            <a:endParaRPr lang="en-US" dirty="0"/>
          </a:p>
          <a:p>
            <a:pPr algn="l"/>
            <a:r>
              <a:rPr lang="en-US" sz="2000" dirty="0"/>
              <a:t>●</a:t>
            </a:r>
            <a:r>
              <a:rPr lang="en-US" sz="3600" dirty="0"/>
              <a:t>Repetitive demands for information already provided</a:t>
            </a:r>
          </a:p>
          <a:p>
            <a:pPr algn="l"/>
            <a:r>
              <a:rPr lang="en-US" sz="2000" dirty="0"/>
              <a:t>●</a:t>
            </a:r>
            <a:r>
              <a:rPr lang="en-US" sz="3600" dirty="0"/>
              <a:t>Repetitive demands for inspection</a:t>
            </a:r>
          </a:p>
          <a:p>
            <a:pPr algn="l"/>
            <a:r>
              <a:rPr lang="en-US" sz="2000" dirty="0"/>
              <a:t>●</a:t>
            </a:r>
            <a:r>
              <a:rPr lang="en-US" sz="3600" dirty="0"/>
              <a:t>Excessive demands for information, especially those that have no bearing on coverage or amount of loss</a:t>
            </a:r>
          </a:p>
          <a:p>
            <a:pPr algn="l"/>
            <a:r>
              <a:rPr lang="en-US" sz="2000" dirty="0"/>
              <a:t>●</a:t>
            </a:r>
            <a:r>
              <a:rPr lang="en-US" sz="3600" dirty="0"/>
              <a:t>Successive requests for more information that are a pattern of stonewalling</a:t>
            </a:r>
          </a:p>
          <a:p>
            <a:pPr algn="l"/>
            <a:r>
              <a:rPr lang="en-US" sz="2000" dirty="0"/>
              <a:t>●</a:t>
            </a:r>
            <a:r>
              <a:rPr lang="en-US" sz="3600" dirty="0"/>
              <a:t>Tax returns?</a:t>
            </a:r>
          </a:p>
          <a:p>
            <a:pPr algn="l"/>
            <a:r>
              <a:rPr lang="en-US" sz="2000" dirty="0"/>
              <a:t>●</a:t>
            </a:r>
            <a:r>
              <a:rPr lang="en-US" sz="3600" dirty="0"/>
              <a:t>Privileged information?</a:t>
            </a:r>
          </a:p>
          <a:p>
            <a:pPr algn="l"/>
            <a:endParaRPr lang="en-US" sz="3600" dirty="0"/>
          </a:p>
        </p:txBody>
      </p:sp>
      <p:sp>
        <p:nvSpPr>
          <p:cNvPr id="4" name="Slide Number Placeholder 3">
            <a:extLst>
              <a:ext uri="{FF2B5EF4-FFF2-40B4-BE49-F238E27FC236}">
                <a16:creationId xmlns:a16="http://schemas.microsoft.com/office/drawing/2014/main" id="{D6A6F4C8-656B-4C65-8C37-766624A62B18}"/>
              </a:ext>
            </a:extLst>
          </p:cNvPr>
          <p:cNvSpPr>
            <a:spLocks noGrp="1"/>
          </p:cNvSpPr>
          <p:nvPr>
            <p:ph type="sldNum" sz="quarter" idx="12"/>
          </p:nvPr>
        </p:nvSpPr>
        <p:spPr/>
        <p:txBody>
          <a:bodyPr/>
          <a:lstStyle/>
          <a:p>
            <a:fld id="{B0C875D8-36C2-463B-860A-3401E9DF4664}" type="slidenum">
              <a:rPr lang="en-US" smtClean="0"/>
              <a:t>37</a:t>
            </a:fld>
            <a:endParaRPr lang="en-US" dirty="0"/>
          </a:p>
        </p:txBody>
      </p:sp>
    </p:spTree>
    <p:extLst>
      <p:ext uri="{BB962C8B-B14F-4D97-AF65-F5344CB8AC3E}">
        <p14:creationId xmlns:p14="http://schemas.microsoft.com/office/powerpoint/2010/main" val="3409185870"/>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3FC976-737D-402D-968D-C84E45AF22EC}"/>
              </a:ext>
            </a:extLst>
          </p:cNvPr>
          <p:cNvSpPr>
            <a:spLocks noGrp="1"/>
          </p:cNvSpPr>
          <p:nvPr>
            <p:ph type="ctrTitle"/>
          </p:nvPr>
        </p:nvSpPr>
        <p:spPr>
          <a:xfrm>
            <a:off x="1223534" y="468035"/>
            <a:ext cx="9744932" cy="841036"/>
          </a:xfrm>
        </p:spPr>
        <p:txBody>
          <a:bodyPr>
            <a:normAutofit fontScale="90000"/>
          </a:bodyPr>
          <a:lstStyle/>
          <a:p>
            <a:r>
              <a:rPr lang="en-US" b="1" dirty="0"/>
              <a:t>Other Abusive Insurer Tactics</a:t>
            </a:r>
          </a:p>
        </p:txBody>
      </p:sp>
      <p:sp>
        <p:nvSpPr>
          <p:cNvPr id="3" name="Subtitle 2">
            <a:extLst>
              <a:ext uri="{FF2B5EF4-FFF2-40B4-BE49-F238E27FC236}">
                <a16:creationId xmlns:a16="http://schemas.microsoft.com/office/drawing/2014/main" id="{C9A345DF-B80C-4637-843F-91CCD87336B3}"/>
              </a:ext>
            </a:extLst>
          </p:cNvPr>
          <p:cNvSpPr>
            <a:spLocks noGrp="1"/>
          </p:cNvSpPr>
          <p:nvPr>
            <p:ph type="subTitle" idx="1"/>
          </p:nvPr>
        </p:nvSpPr>
        <p:spPr>
          <a:xfrm>
            <a:off x="1524000" y="1776795"/>
            <a:ext cx="9144000" cy="4736679"/>
          </a:xfrm>
        </p:spPr>
        <p:txBody>
          <a:bodyPr>
            <a:normAutofit lnSpcReduction="10000"/>
          </a:bodyPr>
          <a:lstStyle/>
          <a:p>
            <a:pPr algn="l"/>
            <a:r>
              <a:rPr lang="en-US" sz="2000" dirty="0"/>
              <a:t>●</a:t>
            </a:r>
            <a:r>
              <a:rPr lang="en-US" dirty="0"/>
              <a:t> </a:t>
            </a:r>
            <a:r>
              <a:rPr lang="en-US" sz="3600" dirty="0"/>
              <a:t>Demanding policyholder dismiss cross-claims or otherwise impair PH’s rights against third parties</a:t>
            </a:r>
          </a:p>
          <a:p>
            <a:pPr algn="l"/>
            <a:r>
              <a:rPr lang="en-US" sz="2000" dirty="0"/>
              <a:t>●</a:t>
            </a:r>
            <a:r>
              <a:rPr lang="en-US" dirty="0"/>
              <a:t> </a:t>
            </a:r>
            <a:r>
              <a:rPr lang="en-US" sz="3600" dirty="0"/>
              <a:t>Intervening into policyholder’s suit against party responsible for property damage, causing increase in attorney’s fees</a:t>
            </a:r>
          </a:p>
          <a:p>
            <a:pPr algn="l"/>
            <a:r>
              <a:rPr lang="en-US" sz="2000" dirty="0"/>
              <a:t>● </a:t>
            </a:r>
            <a:r>
              <a:rPr lang="en-US" sz="3600" dirty="0"/>
              <a:t>Unfounded threats of withdrawing coverage</a:t>
            </a:r>
          </a:p>
          <a:p>
            <a:pPr algn="l"/>
            <a:r>
              <a:rPr lang="en-US" sz="2000" dirty="0"/>
              <a:t>● </a:t>
            </a:r>
            <a:r>
              <a:rPr lang="en-US" sz="3600" dirty="0"/>
              <a:t>Intimidating policyholder into reducing claim or contributing to third-party settlement	</a:t>
            </a:r>
            <a:endParaRPr lang="en-US" sz="2000" dirty="0"/>
          </a:p>
          <a:p>
            <a:pPr algn="l"/>
            <a:endParaRPr lang="en-US" dirty="0"/>
          </a:p>
          <a:p>
            <a:pPr algn="l"/>
            <a:endParaRPr lang="en-US" sz="3600" dirty="0"/>
          </a:p>
          <a:p>
            <a:pPr algn="l"/>
            <a:endParaRPr lang="en-US" dirty="0"/>
          </a:p>
        </p:txBody>
      </p:sp>
      <p:sp>
        <p:nvSpPr>
          <p:cNvPr id="4" name="Slide Number Placeholder 3">
            <a:extLst>
              <a:ext uri="{FF2B5EF4-FFF2-40B4-BE49-F238E27FC236}">
                <a16:creationId xmlns:a16="http://schemas.microsoft.com/office/drawing/2014/main" id="{7FCEA601-A041-4138-9F0B-08CA5182D900}"/>
              </a:ext>
            </a:extLst>
          </p:cNvPr>
          <p:cNvSpPr>
            <a:spLocks noGrp="1"/>
          </p:cNvSpPr>
          <p:nvPr>
            <p:ph type="sldNum" sz="quarter" idx="12"/>
          </p:nvPr>
        </p:nvSpPr>
        <p:spPr/>
        <p:txBody>
          <a:bodyPr/>
          <a:lstStyle/>
          <a:p>
            <a:fld id="{B0C875D8-36C2-463B-860A-3401E9DF4664}" type="slidenum">
              <a:rPr lang="en-US" smtClean="0"/>
              <a:t>38</a:t>
            </a:fld>
            <a:endParaRPr lang="en-US" dirty="0"/>
          </a:p>
        </p:txBody>
      </p:sp>
    </p:spTree>
    <p:extLst>
      <p:ext uri="{BB962C8B-B14F-4D97-AF65-F5344CB8AC3E}">
        <p14:creationId xmlns:p14="http://schemas.microsoft.com/office/powerpoint/2010/main" val="427742581"/>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4B101B-608B-424B-A44F-93AFE0069120}"/>
              </a:ext>
            </a:extLst>
          </p:cNvPr>
          <p:cNvSpPr>
            <a:spLocks noGrp="1"/>
          </p:cNvSpPr>
          <p:nvPr>
            <p:ph type="title"/>
          </p:nvPr>
        </p:nvSpPr>
        <p:spPr/>
        <p:txBody>
          <a:bodyPr/>
          <a:lstStyle/>
          <a:p>
            <a:pPr algn="ctr"/>
            <a:r>
              <a:rPr lang="en-US" b="1" dirty="0"/>
              <a:t>Pleadings Sufficient to Survive Motion to Dismiss</a:t>
            </a:r>
          </a:p>
        </p:txBody>
      </p:sp>
      <p:sp>
        <p:nvSpPr>
          <p:cNvPr id="3" name="Content Placeholder 2">
            <a:extLst>
              <a:ext uri="{FF2B5EF4-FFF2-40B4-BE49-F238E27FC236}">
                <a16:creationId xmlns:a16="http://schemas.microsoft.com/office/drawing/2014/main" id="{EF1151F7-F467-46CE-8ECA-D1F2122BEB54}"/>
              </a:ext>
            </a:extLst>
          </p:cNvPr>
          <p:cNvSpPr>
            <a:spLocks noGrp="1"/>
          </p:cNvSpPr>
          <p:nvPr>
            <p:ph idx="1"/>
          </p:nvPr>
        </p:nvSpPr>
        <p:spPr>
          <a:xfrm>
            <a:off x="838200" y="1825624"/>
            <a:ext cx="10515600" cy="4778857"/>
          </a:xfrm>
        </p:spPr>
        <p:txBody>
          <a:bodyPr>
            <a:normAutofit lnSpcReduction="10000"/>
          </a:bodyPr>
          <a:lstStyle/>
          <a:p>
            <a:pPr marL="0" indent="0">
              <a:buNone/>
            </a:pPr>
            <a:r>
              <a:rPr lang="en-US" i="1" dirty="0"/>
              <a:t>DK Property, Inc. v. National Union Fire Insurance Co. of Pittsburgh, PA, </a:t>
            </a:r>
            <a:r>
              <a:rPr lang="en-US" dirty="0"/>
              <a:t>92 N.Y.S.3d 231 (2019) – Def. made “unreasonable and increasingly burdensome information demands . . . [as] a tactic . . . To make the claim so expensive to pursue that plaintiff would abandon it altogether. . . . Despite substantial documentation of the cause and extent of the damage to plaintiff’s building, not only by plaintiff’s engineer, but also an engineer that [insurer] hired, defendant has persisted in demanding further, unnecessary monitoring, data collection, inspections, and re-inspections.” Sufficient to survive motion to dismiss breach of contract and bad faith claims.</a:t>
            </a:r>
          </a:p>
          <a:p>
            <a:pPr marL="0" indent="0">
              <a:buNone/>
            </a:pPr>
            <a:r>
              <a:rPr lang="en-US" i="1" dirty="0"/>
              <a:t>	</a:t>
            </a:r>
            <a:r>
              <a:rPr lang="en-US" dirty="0"/>
              <a:t>Should specify in pleading the information requests that are 	unreasonable.  </a:t>
            </a:r>
            <a:r>
              <a:rPr lang="en-US" i="1" dirty="0"/>
              <a:t>Scheffler v. American Republic Ins. Co. </a:t>
            </a:r>
            <a:r>
              <a:rPr lang="en-US" dirty="0"/>
              <a:t>2012 WL 	602187 (N.D. Okla. 2/23/12) *3.</a:t>
            </a:r>
            <a:endParaRPr lang="en-US" i="1" dirty="0"/>
          </a:p>
        </p:txBody>
      </p:sp>
      <p:sp>
        <p:nvSpPr>
          <p:cNvPr id="4" name="Slide Number Placeholder 3">
            <a:extLst>
              <a:ext uri="{FF2B5EF4-FFF2-40B4-BE49-F238E27FC236}">
                <a16:creationId xmlns:a16="http://schemas.microsoft.com/office/drawing/2014/main" id="{DBB1A144-6295-4403-86F2-1039B0710850}"/>
              </a:ext>
            </a:extLst>
          </p:cNvPr>
          <p:cNvSpPr>
            <a:spLocks noGrp="1"/>
          </p:cNvSpPr>
          <p:nvPr>
            <p:ph type="sldNum" sz="quarter" idx="12"/>
          </p:nvPr>
        </p:nvSpPr>
        <p:spPr/>
        <p:txBody>
          <a:bodyPr/>
          <a:lstStyle/>
          <a:p>
            <a:fld id="{B0C875D8-36C2-463B-860A-3401E9DF4664}" type="slidenum">
              <a:rPr lang="en-US" smtClean="0"/>
              <a:t>39</a:t>
            </a:fld>
            <a:endParaRPr lang="en-US" dirty="0"/>
          </a:p>
        </p:txBody>
      </p:sp>
    </p:spTree>
    <p:extLst>
      <p:ext uri="{BB962C8B-B14F-4D97-AF65-F5344CB8AC3E}">
        <p14:creationId xmlns:p14="http://schemas.microsoft.com/office/powerpoint/2010/main" val="141967711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Title 1">
            <a:extLst>
              <a:ext uri="{FF2B5EF4-FFF2-40B4-BE49-F238E27FC236}">
                <a16:creationId xmlns:a16="http://schemas.microsoft.com/office/drawing/2014/main" id="{59C54D1D-4741-42C2-B393-8FB7ECF92DFF}"/>
              </a:ext>
            </a:extLst>
          </p:cNvPr>
          <p:cNvSpPr>
            <a:spLocks noGrp="1"/>
          </p:cNvSpPr>
          <p:nvPr>
            <p:ph type="title"/>
          </p:nvPr>
        </p:nvSpPr>
        <p:spPr>
          <a:xfrm>
            <a:off x="2209800" y="987425"/>
            <a:ext cx="7772400" cy="457200"/>
          </a:xfrm>
        </p:spPr>
        <p:txBody>
          <a:bodyPr/>
          <a:lstStyle/>
          <a:p>
            <a:r>
              <a:rPr lang="en-US" altLang="en-US">
                <a:solidFill>
                  <a:srgbClr val="414042"/>
                </a:solidFill>
              </a:rPr>
              <a:t>Program Materials</a:t>
            </a:r>
          </a:p>
        </p:txBody>
      </p:sp>
      <p:sp>
        <p:nvSpPr>
          <p:cNvPr id="3" name="Content Placeholder 2">
            <a:extLst>
              <a:ext uri="{FF2B5EF4-FFF2-40B4-BE49-F238E27FC236}">
                <a16:creationId xmlns:a16="http://schemas.microsoft.com/office/drawing/2014/main" id="{EAC4C771-2E9B-4055-848F-774F50141080}"/>
              </a:ext>
            </a:extLst>
          </p:cNvPr>
          <p:cNvSpPr>
            <a:spLocks noGrp="1"/>
          </p:cNvSpPr>
          <p:nvPr>
            <p:ph idx="1"/>
          </p:nvPr>
        </p:nvSpPr>
        <p:spPr>
          <a:xfrm>
            <a:off x="2205315" y="1752601"/>
            <a:ext cx="8086165" cy="3959225"/>
          </a:xfrm>
        </p:spPr>
        <p:txBody>
          <a:bodyPr/>
          <a:lstStyle/>
          <a:p>
            <a:pPr>
              <a:buFont typeface="Arial" charset="0"/>
              <a:buNone/>
              <a:defRPr/>
            </a:pPr>
            <a:r>
              <a:rPr lang="en-US" sz="1600" dirty="0"/>
              <a:t>If you have not printed the conference materials for this program, please complete the following steps:</a:t>
            </a:r>
          </a:p>
          <a:p>
            <a:pPr marL="347472" indent="-347472">
              <a:buFont typeface="Arial" panose="020B0604020202020204" pitchFamily="34" charset="0"/>
              <a:buChar char="•"/>
              <a:defRPr/>
            </a:pPr>
            <a:r>
              <a:rPr lang="en-US" sz="1600" dirty="0"/>
              <a:t>Click on the link to the PDF of the slides for today’s program, which is located to the right of the slides, just above the Q&amp;A box.</a:t>
            </a:r>
          </a:p>
          <a:p>
            <a:pPr marL="347472" indent="-347472">
              <a:buFont typeface="Arial" panose="020B0604020202020204" pitchFamily="34" charset="0"/>
              <a:buChar char="•"/>
              <a:defRPr/>
            </a:pPr>
            <a:r>
              <a:rPr lang="en-US" sz="1600" dirty="0"/>
              <a:t>The PDF will open a separate tab/window.  Print the slides by clicking on the printer icon.</a:t>
            </a:r>
          </a:p>
          <a:p>
            <a:pPr>
              <a:buFont typeface="Arial" charset="0"/>
              <a:buNone/>
              <a:defRPr/>
            </a:pPr>
            <a:endParaRPr lang="en-US" sz="1600" dirty="0"/>
          </a:p>
        </p:txBody>
      </p:sp>
      <p:sp>
        <p:nvSpPr>
          <p:cNvPr id="47108" name="Title 1">
            <a:extLst>
              <a:ext uri="{FF2B5EF4-FFF2-40B4-BE49-F238E27FC236}">
                <a16:creationId xmlns:a16="http://schemas.microsoft.com/office/drawing/2014/main" id="{FA9A483E-AEFC-40D4-A047-D314FE80771B}"/>
              </a:ext>
            </a:extLst>
          </p:cNvPr>
          <p:cNvSpPr txBox="1">
            <a:spLocks/>
          </p:cNvSpPr>
          <p:nvPr/>
        </p:nvSpPr>
        <p:spPr bwMode="auto">
          <a:xfrm>
            <a:off x="5867400" y="1096963"/>
            <a:ext cx="3932238"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bIns="36576" anchor="ctr"/>
          <a:lstStyle>
            <a:lvl1pPr eaLnBrk="0" hangingPunct="0">
              <a:lnSpc>
                <a:spcPct val="112000"/>
              </a:lnSpc>
              <a:spcBef>
                <a:spcPct val="20000"/>
              </a:spcBef>
              <a:buClr>
                <a:srgbClr val="004B8D"/>
              </a:buClr>
              <a:buFont typeface="Arial" panose="020B0604020202020204" pitchFamily="34" charset="0"/>
              <a:buChar char="•"/>
              <a:defRPr sz="1600">
                <a:solidFill>
                  <a:srgbClr val="414042"/>
                </a:solidFill>
                <a:latin typeface="Trebuchet MS" panose="020B0603020202020204" pitchFamily="34" charset="0"/>
                <a:cs typeface="Arial" panose="020B0604020202020204" pitchFamily="34" charset="0"/>
              </a:defRPr>
            </a:lvl1pPr>
            <a:lvl2pPr marL="742950" indent="-285750" eaLnBrk="0" hangingPunct="0">
              <a:lnSpc>
                <a:spcPct val="112000"/>
              </a:lnSpc>
              <a:spcBef>
                <a:spcPct val="20000"/>
              </a:spcBef>
              <a:buClr>
                <a:srgbClr val="004B8D"/>
              </a:buClr>
              <a:buFont typeface="Arial" panose="020B0604020202020204" pitchFamily="34" charset="0"/>
              <a:buChar char="•"/>
              <a:defRPr sz="1600">
                <a:solidFill>
                  <a:srgbClr val="414042"/>
                </a:solidFill>
                <a:latin typeface="Trebuchet MS" panose="020B0603020202020204" pitchFamily="34" charset="0"/>
                <a:cs typeface="Arial" panose="020B0604020202020204" pitchFamily="34" charset="0"/>
              </a:defRPr>
            </a:lvl2pPr>
            <a:lvl3pPr marL="1143000" indent="-228600" eaLnBrk="0" hangingPunct="0">
              <a:lnSpc>
                <a:spcPct val="112000"/>
              </a:lnSpc>
              <a:spcBef>
                <a:spcPct val="20000"/>
              </a:spcBef>
              <a:buClr>
                <a:srgbClr val="004B8D"/>
              </a:buClr>
              <a:buFont typeface="Trebuchet MS" panose="020B0603020202020204" pitchFamily="34" charset="0"/>
              <a:buChar char="―"/>
              <a:defRPr sz="1600">
                <a:solidFill>
                  <a:srgbClr val="414042"/>
                </a:solidFill>
                <a:latin typeface="Trebuchet MS" panose="020B0603020202020204" pitchFamily="34" charset="0"/>
                <a:cs typeface="Arial" panose="020B0604020202020204" pitchFamily="34" charset="0"/>
              </a:defRPr>
            </a:lvl3pPr>
            <a:lvl4pPr marL="1600200" indent="-228600" eaLnBrk="0" hangingPunct="0">
              <a:lnSpc>
                <a:spcPct val="112000"/>
              </a:lnSpc>
              <a:spcBef>
                <a:spcPct val="20000"/>
              </a:spcBef>
              <a:buClr>
                <a:srgbClr val="004B8D"/>
              </a:buClr>
              <a:buFont typeface="Trebuchet MS" panose="020B0603020202020204" pitchFamily="34" charset="0"/>
              <a:buChar char="―"/>
              <a:defRPr sz="1600">
                <a:solidFill>
                  <a:srgbClr val="414042"/>
                </a:solidFill>
                <a:latin typeface="Trebuchet MS" panose="020B0603020202020204" pitchFamily="34" charset="0"/>
                <a:cs typeface="Arial" panose="020B0604020202020204" pitchFamily="34" charset="0"/>
              </a:defRPr>
            </a:lvl4pPr>
            <a:lvl5pPr marL="2057400" indent="-228600" eaLnBrk="0" hangingPunct="0">
              <a:lnSpc>
                <a:spcPct val="112000"/>
              </a:lnSpc>
              <a:spcBef>
                <a:spcPct val="20000"/>
              </a:spcBef>
              <a:buClr>
                <a:srgbClr val="004B8D"/>
              </a:buClr>
              <a:buFont typeface="Trebuchet MS" panose="020B0603020202020204" pitchFamily="34" charset="0"/>
              <a:buChar char="―"/>
              <a:defRPr sz="1600">
                <a:solidFill>
                  <a:srgbClr val="414042"/>
                </a:solidFill>
                <a:latin typeface="Trebuchet MS" panose="020B0603020202020204" pitchFamily="34" charset="0"/>
                <a:cs typeface="Arial" panose="020B0604020202020204" pitchFamily="34" charset="0"/>
              </a:defRPr>
            </a:lvl5pPr>
            <a:lvl6pPr marL="2514600" indent="-228600" eaLnBrk="0" fontAlgn="base" hangingPunct="0">
              <a:lnSpc>
                <a:spcPct val="112000"/>
              </a:lnSpc>
              <a:spcBef>
                <a:spcPct val="20000"/>
              </a:spcBef>
              <a:spcAft>
                <a:spcPct val="0"/>
              </a:spcAft>
              <a:buClr>
                <a:srgbClr val="004B8D"/>
              </a:buClr>
              <a:buFont typeface="Trebuchet MS" panose="020B0603020202020204" pitchFamily="34" charset="0"/>
              <a:buChar char="―"/>
              <a:defRPr sz="1600">
                <a:solidFill>
                  <a:srgbClr val="414042"/>
                </a:solidFill>
                <a:latin typeface="Trebuchet MS" panose="020B0603020202020204" pitchFamily="34" charset="0"/>
                <a:cs typeface="Arial" panose="020B0604020202020204" pitchFamily="34" charset="0"/>
              </a:defRPr>
            </a:lvl6pPr>
            <a:lvl7pPr marL="2971800" indent="-228600" eaLnBrk="0" fontAlgn="base" hangingPunct="0">
              <a:lnSpc>
                <a:spcPct val="112000"/>
              </a:lnSpc>
              <a:spcBef>
                <a:spcPct val="20000"/>
              </a:spcBef>
              <a:spcAft>
                <a:spcPct val="0"/>
              </a:spcAft>
              <a:buClr>
                <a:srgbClr val="004B8D"/>
              </a:buClr>
              <a:buFont typeface="Trebuchet MS" panose="020B0603020202020204" pitchFamily="34" charset="0"/>
              <a:buChar char="―"/>
              <a:defRPr sz="1600">
                <a:solidFill>
                  <a:srgbClr val="414042"/>
                </a:solidFill>
                <a:latin typeface="Trebuchet MS" panose="020B0603020202020204" pitchFamily="34" charset="0"/>
                <a:cs typeface="Arial" panose="020B0604020202020204" pitchFamily="34" charset="0"/>
              </a:defRPr>
            </a:lvl7pPr>
            <a:lvl8pPr marL="3429000" indent="-228600" eaLnBrk="0" fontAlgn="base" hangingPunct="0">
              <a:lnSpc>
                <a:spcPct val="112000"/>
              </a:lnSpc>
              <a:spcBef>
                <a:spcPct val="20000"/>
              </a:spcBef>
              <a:spcAft>
                <a:spcPct val="0"/>
              </a:spcAft>
              <a:buClr>
                <a:srgbClr val="004B8D"/>
              </a:buClr>
              <a:buFont typeface="Trebuchet MS" panose="020B0603020202020204" pitchFamily="34" charset="0"/>
              <a:buChar char="―"/>
              <a:defRPr sz="1600">
                <a:solidFill>
                  <a:srgbClr val="414042"/>
                </a:solidFill>
                <a:latin typeface="Trebuchet MS" panose="020B0603020202020204" pitchFamily="34" charset="0"/>
                <a:cs typeface="Arial" panose="020B0604020202020204" pitchFamily="34" charset="0"/>
              </a:defRPr>
            </a:lvl8pPr>
            <a:lvl9pPr marL="3886200" indent="-228600" eaLnBrk="0" fontAlgn="base" hangingPunct="0">
              <a:lnSpc>
                <a:spcPct val="112000"/>
              </a:lnSpc>
              <a:spcBef>
                <a:spcPct val="20000"/>
              </a:spcBef>
              <a:spcAft>
                <a:spcPct val="0"/>
              </a:spcAft>
              <a:buClr>
                <a:srgbClr val="004B8D"/>
              </a:buClr>
              <a:buFont typeface="Trebuchet MS" panose="020B0603020202020204" pitchFamily="34" charset="0"/>
              <a:buChar char="―"/>
              <a:defRPr sz="1600">
                <a:solidFill>
                  <a:srgbClr val="414042"/>
                </a:solidFill>
                <a:latin typeface="Trebuchet MS" panose="020B0603020202020204" pitchFamily="34" charset="0"/>
                <a:cs typeface="Arial" panose="020B0604020202020204" pitchFamily="34" charset="0"/>
              </a:defRPr>
            </a:lvl9pPr>
          </a:lstStyle>
          <a:p>
            <a:pPr algn="r" eaLnBrk="1" fontAlgn="base" hangingPunct="1">
              <a:lnSpc>
                <a:spcPct val="100000"/>
              </a:lnSpc>
              <a:spcBef>
                <a:spcPct val="0"/>
              </a:spcBef>
              <a:spcAft>
                <a:spcPct val="0"/>
              </a:spcAft>
              <a:buClrTx/>
              <a:buNone/>
            </a:pPr>
            <a:r>
              <a:rPr lang="en-US" altLang="en-US" sz="1000">
                <a:solidFill>
                  <a:srgbClr val="004B8D"/>
                </a:solidFill>
                <a:latin typeface="Arial" panose="020B0604020202020204" pitchFamily="34" charset="0"/>
              </a:rPr>
              <a:t>FOR LIVE EVENT ONLY</a:t>
            </a: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FAE79A-87EE-41EB-88DD-DEFE6614CA29}"/>
              </a:ext>
            </a:extLst>
          </p:cNvPr>
          <p:cNvSpPr>
            <a:spLocks noGrp="1"/>
          </p:cNvSpPr>
          <p:nvPr>
            <p:ph type="title"/>
          </p:nvPr>
        </p:nvSpPr>
        <p:spPr/>
        <p:txBody>
          <a:bodyPr/>
          <a:lstStyle/>
          <a:p>
            <a:pPr algn="ctr"/>
            <a:r>
              <a:rPr lang="en-US" b="1" dirty="0"/>
              <a:t>Evidence Sufficient to Survive Motion to for Summary Judgment</a:t>
            </a:r>
          </a:p>
        </p:txBody>
      </p:sp>
      <p:sp>
        <p:nvSpPr>
          <p:cNvPr id="3" name="Content Placeholder 2">
            <a:extLst>
              <a:ext uri="{FF2B5EF4-FFF2-40B4-BE49-F238E27FC236}">
                <a16:creationId xmlns:a16="http://schemas.microsoft.com/office/drawing/2014/main" id="{E0C915A1-6DED-46FF-9211-D99A5515FA92}"/>
              </a:ext>
            </a:extLst>
          </p:cNvPr>
          <p:cNvSpPr>
            <a:spLocks noGrp="1"/>
          </p:cNvSpPr>
          <p:nvPr>
            <p:ph idx="1"/>
          </p:nvPr>
        </p:nvSpPr>
        <p:spPr/>
        <p:txBody>
          <a:bodyPr/>
          <a:lstStyle/>
          <a:p>
            <a:pPr marL="0" indent="0">
              <a:buNone/>
            </a:pPr>
            <a:r>
              <a:rPr lang="en-US" i="1" dirty="0"/>
              <a:t>Sell v. Country Life Ins. Co. </a:t>
            </a:r>
            <a:r>
              <a:rPr lang="en-US" dirty="0"/>
              <a:t>2017 WL 5705825 (D. Ariz. 2/27/17) – Action for breach of disability insurance policy.  “[Insurer] was aware that in addition to his physical condition, plaintiff was also struggling with the psychological impact of his chronic pain and with a pain medication dependency.  Defendant took advantage of his vulnerabilities by withholding benefits . . . .  Plaintiff . . . presented evidence that [insurer] ignored evidence of his continuing medical disability . . . but continued to press Plaintiff for evidence of a psychological disability he was not even making.”   - Sufficient to withstand motion for summary adjudication of punitive damage claim.</a:t>
            </a:r>
            <a:endParaRPr lang="en-US" i="1" dirty="0"/>
          </a:p>
        </p:txBody>
      </p:sp>
      <p:sp>
        <p:nvSpPr>
          <p:cNvPr id="4" name="Slide Number Placeholder 3">
            <a:extLst>
              <a:ext uri="{FF2B5EF4-FFF2-40B4-BE49-F238E27FC236}">
                <a16:creationId xmlns:a16="http://schemas.microsoft.com/office/drawing/2014/main" id="{9BA8A4F6-70C8-4CE9-A76D-F53EFFC9724E}"/>
              </a:ext>
            </a:extLst>
          </p:cNvPr>
          <p:cNvSpPr>
            <a:spLocks noGrp="1"/>
          </p:cNvSpPr>
          <p:nvPr>
            <p:ph type="sldNum" sz="quarter" idx="12"/>
          </p:nvPr>
        </p:nvSpPr>
        <p:spPr/>
        <p:txBody>
          <a:bodyPr/>
          <a:lstStyle/>
          <a:p>
            <a:fld id="{B0C875D8-36C2-463B-860A-3401E9DF4664}" type="slidenum">
              <a:rPr lang="en-US" smtClean="0"/>
              <a:t>40</a:t>
            </a:fld>
            <a:endParaRPr lang="en-US" dirty="0"/>
          </a:p>
        </p:txBody>
      </p:sp>
    </p:spTree>
    <p:extLst>
      <p:ext uri="{BB962C8B-B14F-4D97-AF65-F5344CB8AC3E}">
        <p14:creationId xmlns:p14="http://schemas.microsoft.com/office/powerpoint/2010/main" val="3076485"/>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775B7F-828A-4B72-9241-9A1BF10510C5}"/>
              </a:ext>
            </a:extLst>
          </p:cNvPr>
          <p:cNvSpPr>
            <a:spLocks noGrp="1"/>
          </p:cNvSpPr>
          <p:nvPr>
            <p:ph type="title"/>
          </p:nvPr>
        </p:nvSpPr>
        <p:spPr/>
        <p:txBody>
          <a:bodyPr/>
          <a:lstStyle/>
          <a:p>
            <a:pPr algn="ctr"/>
            <a:r>
              <a:rPr lang="en-US" b="1" dirty="0"/>
              <a:t>Evidence Sufficient to Survive Motion for Summary Judgment</a:t>
            </a:r>
          </a:p>
        </p:txBody>
      </p:sp>
      <p:sp>
        <p:nvSpPr>
          <p:cNvPr id="3" name="Content Placeholder 2">
            <a:extLst>
              <a:ext uri="{FF2B5EF4-FFF2-40B4-BE49-F238E27FC236}">
                <a16:creationId xmlns:a16="http://schemas.microsoft.com/office/drawing/2014/main" id="{B0013028-82B5-4E1A-A0D4-EBE48B5FC37E}"/>
              </a:ext>
            </a:extLst>
          </p:cNvPr>
          <p:cNvSpPr>
            <a:spLocks noGrp="1"/>
          </p:cNvSpPr>
          <p:nvPr>
            <p:ph idx="1"/>
          </p:nvPr>
        </p:nvSpPr>
        <p:spPr/>
        <p:txBody>
          <a:bodyPr>
            <a:normAutofit lnSpcReduction="10000"/>
          </a:bodyPr>
          <a:lstStyle/>
          <a:p>
            <a:pPr marL="0" indent="0">
              <a:buNone/>
            </a:pPr>
            <a:r>
              <a:rPr lang="en-US" i="1" dirty="0"/>
              <a:t>Larimore v. Travelers Ins. Co. </a:t>
            </a:r>
            <a:r>
              <a:rPr lang="en-US" dirty="0"/>
              <a:t>2014 WL 2632143 (Ct. Appls. KY 6/13/14) *3-4 – Much of the documentation requested by Travelers was either non-existent or unavailable to the policyholders, and Travelers knew or should have known this.  Travelers took no action on its own to obtain any documentation, despite the fact that detailed documentation about the fatal motor vehicle accident and the injuries sustained was contained within the policy report, accident reconstruction documents, and photographs, all of which were available to Travelers.  Travelers continued to make unreasonable demands for documentation, such as the funeral program for the deceased young son.  </a:t>
            </a:r>
          </a:p>
          <a:p>
            <a:pPr marL="0" indent="0">
              <a:buNone/>
            </a:pPr>
            <a:r>
              <a:rPr lang="en-US" dirty="0"/>
              <a:t>	Reversing summary judgment on bad faith claim entered in favor 	of insurer.  (Other evidence of bad faith discussed in opinion.)</a:t>
            </a:r>
          </a:p>
        </p:txBody>
      </p:sp>
      <p:sp>
        <p:nvSpPr>
          <p:cNvPr id="4" name="Slide Number Placeholder 3">
            <a:extLst>
              <a:ext uri="{FF2B5EF4-FFF2-40B4-BE49-F238E27FC236}">
                <a16:creationId xmlns:a16="http://schemas.microsoft.com/office/drawing/2014/main" id="{CCD157BA-14D4-459F-ACF6-95B88C618AD9}"/>
              </a:ext>
            </a:extLst>
          </p:cNvPr>
          <p:cNvSpPr>
            <a:spLocks noGrp="1"/>
          </p:cNvSpPr>
          <p:nvPr>
            <p:ph type="sldNum" sz="quarter" idx="12"/>
          </p:nvPr>
        </p:nvSpPr>
        <p:spPr/>
        <p:txBody>
          <a:bodyPr/>
          <a:lstStyle/>
          <a:p>
            <a:fld id="{B0C875D8-36C2-463B-860A-3401E9DF4664}" type="slidenum">
              <a:rPr lang="en-US" smtClean="0"/>
              <a:t>41</a:t>
            </a:fld>
            <a:endParaRPr lang="en-US" dirty="0"/>
          </a:p>
        </p:txBody>
      </p:sp>
    </p:spTree>
    <p:extLst>
      <p:ext uri="{BB962C8B-B14F-4D97-AF65-F5344CB8AC3E}">
        <p14:creationId xmlns:p14="http://schemas.microsoft.com/office/powerpoint/2010/main" val="2705186482"/>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4F4AF0-F4B7-43F8-B5D7-4726BBA1B34B}"/>
              </a:ext>
            </a:extLst>
          </p:cNvPr>
          <p:cNvSpPr>
            <a:spLocks noGrp="1"/>
          </p:cNvSpPr>
          <p:nvPr>
            <p:ph type="title"/>
          </p:nvPr>
        </p:nvSpPr>
        <p:spPr/>
        <p:txBody>
          <a:bodyPr/>
          <a:lstStyle/>
          <a:p>
            <a:pPr algn="ctr"/>
            <a:r>
              <a:rPr lang="en-US" b="1" dirty="0"/>
              <a:t>Sufficient to Survive </a:t>
            </a:r>
            <a:r>
              <a:rPr lang="en-US" b="1" i="1" dirty="0"/>
              <a:t>Daubert </a:t>
            </a:r>
            <a:r>
              <a:rPr lang="en-US" b="1" dirty="0"/>
              <a:t>Motion to Disqualify Expert </a:t>
            </a:r>
          </a:p>
        </p:txBody>
      </p:sp>
      <p:sp>
        <p:nvSpPr>
          <p:cNvPr id="3" name="Content Placeholder 2">
            <a:extLst>
              <a:ext uri="{FF2B5EF4-FFF2-40B4-BE49-F238E27FC236}">
                <a16:creationId xmlns:a16="http://schemas.microsoft.com/office/drawing/2014/main" id="{C3991ED0-26C1-455D-B87C-03F5F932FAC8}"/>
              </a:ext>
            </a:extLst>
          </p:cNvPr>
          <p:cNvSpPr>
            <a:spLocks noGrp="1"/>
          </p:cNvSpPr>
          <p:nvPr>
            <p:ph idx="1"/>
          </p:nvPr>
        </p:nvSpPr>
        <p:spPr/>
        <p:txBody>
          <a:bodyPr/>
          <a:lstStyle/>
          <a:p>
            <a:pPr marL="0" indent="0">
              <a:buNone/>
            </a:pPr>
            <a:r>
              <a:rPr lang="en-US" i="1" dirty="0"/>
              <a:t>Haymore v. Shelter Gen. Ins. Co. </a:t>
            </a:r>
            <a:r>
              <a:rPr lang="en-US" dirty="0"/>
              <a:t>(N.D. Okla. 2/23/12) *3-4 – Expert allowed to present evidence that policyholder explained unorthodox purchase transactions to insurer, produced everything insurer requested that was reasonably within his capability to produce; signed broad release giving insurer access to broad range of documents and information; agreed to submitted and submitted cooperatively to examination under oath.  This information supported expert’s opinions that insurer pretextually made unreasonable demands on policyholder to produce a “laundry list” of documents and information that it new did not exist and that either were not relevant or should have been obtained directly by insurer.</a:t>
            </a:r>
            <a:endParaRPr lang="en-US" i="1" dirty="0"/>
          </a:p>
        </p:txBody>
      </p:sp>
      <p:sp>
        <p:nvSpPr>
          <p:cNvPr id="4" name="Slide Number Placeholder 3">
            <a:extLst>
              <a:ext uri="{FF2B5EF4-FFF2-40B4-BE49-F238E27FC236}">
                <a16:creationId xmlns:a16="http://schemas.microsoft.com/office/drawing/2014/main" id="{0A34D21C-BC34-4DA1-870D-18999EED3565}"/>
              </a:ext>
            </a:extLst>
          </p:cNvPr>
          <p:cNvSpPr>
            <a:spLocks noGrp="1"/>
          </p:cNvSpPr>
          <p:nvPr>
            <p:ph type="sldNum" sz="quarter" idx="12"/>
          </p:nvPr>
        </p:nvSpPr>
        <p:spPr/>
        <p:txBody>
          <a:bodyPr/>
          <a:lstStyle/>
          <a:p>
            <a:fld id="{B0C875D8-36C2-463B-860A-3401E9DF4664}" type="slidenum">
              <a:rPr lang="en-US" smtClean="0"/>
              <a:t>42</a:t>
            </a:fld>
            <a:endParaRPr lang="en-US" dirty="0"/>
          </a:p>
        </p:txBody>
      </p:sp>
    </p:spTree>
    <p:extLst>
      <p:ext uri="{BB962C8B-B14F-4D97-AF65-F5344CB8AC3E}">
        <p14:creationId xmlns:p14="http://schemas.microsoft.com/office/powerpoint/2010/main" val="1111856658"/>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BB7C76-A2BC-4E2A-86B4-977FEA0D9451}"/>
              </a:ext>
            </a:extLst>
          </p:cNvPr>
          <p:cNvSpPr>
            <a:spLocks noGrp="1"/>
          </p:cNvSpPr>
          <p:nvPr>
            <p:ph type="title"/>
          </p:nvPr>
        </p:nvSpPr>
        <p:spPr/>
        <p:txBody>
          <a:bodyPr/>
          <a:lstStyle/>
          <a:p>
            <a:pPr algn="ctr"/>
            <a:r>
              <a:rPr lang="en-US" b="1" dirty="0"/>
              <a:t>Sufficient to Survive Motion to Dismiss Illinois Consumer Fraud and Deceptive Practices Act</a:t>
            </a:r>
          </a:p>
        </p:txBody>
      </p:sp>
      <p:sp>
        <p:nvSpPr>
          <p:cNvPr id="3" name="Content Placeholder 2">
            <a:extLst>
              <a:ext uri="{FF2B5EF4-FFF2-40B4-BE49-F238E27FC236}">
                <a16:creationId xmlns:a16="http://schemas.microsoft.com/office/drawing/2014/main" id="{AE23D322-A2B9-4E93-9B56-F3724AC531E3}"/>
              </a:ext>
            </a:extLst>
          </p:cNvPr>
          <p:cNvSpPr>
            <a:spLocks noGrp="1"/>
          </p:cNvSpPr>
          <p:nvPr>
            <p:ph idx="1"/>
          </p:nvPr>
        </p:nvSpPr>
        <p:spPr/>
        <p:txBody>
          <a:bodyPr/>
          <a:lstStyle/>
          <a:p>
            <a:pPr marL="0" indent="0">
              <a:buNone/>
            </a:pPr>
            <a:r>
              <a:rPr lang="en-US" i="1" dirty="0"/>
              <a:t>General Ins. Co. of America v. Clark Mali Corp. </a:t>
            </a:r>
            <a:r>
              <a:rPr lang="en-US" dirty="0"/>
              <a:t>2010 WL 1286076 (N.D. Ill. 3/30/10) </a:t>
            </a:r>
            <a:r>
              <a:rPr lang="en-US" i="1" dirty="0"/>
              <a:t>*1 – </a:t>
            </a:r>
            <a:r>
              <a:rPr lang="en-US" dirty="0"/>
              <a:t>Insurer made “endless series of requests for documents,” obtained sworn statements form policyholder’s employees, subjected one of witnesses to 15 hours of sworn testimony over three days, and interviewed policyholder’s accountants and public adjuster.  Policyholder alleged that some of the information demanded had nothing to do with the incident, including information regarding lawsuits the defendants or any of their other businesses were involved in.  Policyholder and related defendants submitted well over 1,500 documents, yet insurer refused to make a decision on the claim.</a:t>
            </a:r>
          </a:p>
        </p:txBody>
      </p:sp>
      <p:sp>
        <p:nvSpPr>
          <p:cNvPr id="4" name="Slide Number Placeholder 3">
            <a:extLst>
              <a:ext uri="{FF2B5EF4-FFF2-40B4-BE49-F238E27FC236}">
                <a16:creationId xmlns:a16="http://schemas.microsoft.com/office/drawing/2014/main" id="{94C65AD7-0C31-447D-8325-FD576C2CF385}"/>
              </a:ext>
            </a:extLst>
          </p:cNvPr>
          <p:cNvSpPr>
            <a:spLocks noGrp="1"/>
          </p:cNvSpPr>
          <p:nvPr>
            <p:ph type="sldNum" sz="quarter" idx="12"/>
          </p:nvPr>
        </p:nvSpPr>
        <p:spPr/>
        <p:txBody>
          <a:bodyPr/>
          <a:lstStyle/>
          <a:p>
            <a:fld id="{B0C875D8-36C2-463B-860A-3401E9DF4664}" type="slidenum">
              <a:rPr lang="en-US" smtClean="0"/>
              <a:t>43</a:t>
            </a:fld>
            <a:endParaRPr lang="en-US" dirty="0"/>
          </a:p>
        </p:txBody>
      </p:sp>
    </p:spTree>
    <p:extLst>
      <p:ext uri="{BB962C8B-B14F-4D97-AF65-F5344CB8AC3E}">
        <p14:creationId xmlns:p14="http://schemas.microsoft.com/office/powerpoint/2010/main" val="801037723"/>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86CC7C-F58B-4526-9065-B13AF10FF4F3}"/>
              </a:ext>
            </a:extLst>
          </p:cNvPr>
          <p:cNvSpPr>
            <a:spLocks noGrp="1"/>
          </p:cNvSpPr>
          <p:nvPr>
            <p:ph type="title"/>
          </p:nvPr>
        </p:nvSpPr>
        <p:spPr/>
        <p:txBody>
          <a:bodyPr>
            <a:normAutofit fontScale="90000"/>
          </a:bodyPr>
          <a:lstStyle/>
          <a:p>
            <a:pPr algn="ctr"/>
            <a:r>
              <a:rPr lang="en-US" b="1" dirty="0"/>
              <a:t>Actions “Sanctionable” but would not Support Claim for Intentional Infliction of Emotional Distress</a:t>
            </a:r>
          </a:p>
        </p:txBody>
      </p:sp>
      <p:sp>
        <p:nvSpPr>
          <p:cNvPr id="3" name="Content Placeholder 2">
            <a:extLst>
              <a:ext uri="{FF2B5EF4-FFF2-40B4-BE49-F238E27FC236}">
                <a16:creationId xmlns:a16="http://schemas.microsoft.com/office/drawing/2014/main" id="{4943086A-C031-4AC6-B80A-CC4ABA66EEED}"/>
              </a:ext>
            </a:extLst>
          </p:cNvPr>
          <p:cNvSpPr>
            <a:spLocks noGrp="1"/>
          </p:cNvSpPr>
          <p:nvPr>
            <p:ph idx="1"/>
          </p:nvPr>
        </p:nvSpPr>
        <p:spPr/>
        <p:txBody>
          <a:bodyPr>
            <a:normAutofit fontScale="85000" lnSpcReduction="10000"/>
          </a:bodyPr>
          <a:lstStyle/>
          <a:p>
            <a:pPr marL="0" indent="0">
              <a:buNone/>
            </a:pPr>
            <a:endParaRPr lang="en-US" i="1" dirty="0"/>
          </a:p>
          <a:p>
            <a:pPr marL="0" indent="0">
              <a:buNone/>
            </a:pPr>
            <a:r>
              <a:rPr lang="en-US" i="1" dirty="0"/>
              <a:t>Garland v. TravCo Ins. Co. </a:t>
            </a:r>
            <a:r>
              <a:rPr lang="en-US" dirty="0"/>
              <a:t>2002 WL 485702 (W.D. Va. 3/18/02) *1-2 – After advising the policyholders that he planned to inspect and photograph damaged home and take their statements, adjuster failed to follow up.  Thirty-five days later, insurer had SIU conduct lengthy interview of policyholders and obtain signed authorization to obtain information.  The following month, the insurer indicated the investigation was complete and offered to settle the claim for less the $50k.  Policyholders were then forced to retain their own expert who valued the damages at five times that amount.  Six months later the insurer requested the policyholders submit to examinations under oath and produce documents but only ended up taking one of the two EUOs.  Insurer then made a second payment that was half the amount of the policyholders’ estimate of repairs.  Sixteen months after the loss the insurer took a second EUO of one of the policyholders and then requested all bank records. </a:t>
            </a:r>
            <a:endParaRPr lang="en-US" i="1" dirty="0"/>
          </a:p>
        </p:txBody>
      </p:sp>
      <p:sp>
        <p:nvSpPr>
          <p:cNvPr id="4" name="Slide Number Placeholder 3">
            <a:extLst>
              <a:ext uri="{FF2B5EF4-FFF2-40B4-BE49-F238E27FC236}">
                <a16:creationId xmlns:a16="http://schemas.microsoft.com/office/drawing/2014/main" id="{8F7E3EF0-1842-4D98-A7FB-7F9D911A3092}"/>
              </a:ext>
            </a:extLst>
          </p:cNvPr>
          <p:cNvSpPr>
            <a:spLocks noGrp="1"/>
          </p:cNvSpPr>
          <p:nvPr>
            <p:ph type="sldNum" sz="quarter" idx="12"/>
          </p:nvPr>
        </p:nvSpPr>
        <p:spPr/>
        <p:txBody>
          <a:bodyPr/>
          <a:lstStyle/>
          <a:p>
            <a:fld id="{B0C875D8-36C2-463B-860A-3401E9DF4664}" type="slidenum">
              <a:rPr lang="en-US" smtClean="0"/>
              <a:t>44</a:t>
            </a:fld>
            <a:endParaRPr lang="en-US" dirty="0"/>
          </a:p>
        </p:txBody>
      </p:sp>
    </p:spTree>
    <p:extLst>
      <p:ext uri="{BB962C8B-B14F-4D97-AF65-F5344CB8AC3E}">
        <p14:creationId xmlns:p14="http://schemas.microsoft.com/office/powerpoint/2010/main" val="4264345837"/>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3202776E-B9A8-4C59-90B0-73F2330515D2}"/>
              </a:ext>
            </a:extLst>
          </p:cNvPr>
          <p:cNvSpPr>
            <a:spLocks noGrp="1"/>
          </p:cNvSpPr>
          <p:nvPr>
            <p:ph type="ctrTitle"/>
          </p:nvPr>
        </p:nvSpPr>
        <p:spPr>
          <a:xfrm>
            <a:off x="1489331" y="394054"/>
            <a:ext cx="9144000" cy="927453"/>
          </a:xfrm>
        </p:spPr>
        <p:txBody>
          <a:bodyPr/>
          <a:lstStyle/>
          <a:p>
            <a:r>
              <a:rPr lang="en-US" b="1" dirty="0"/>
              <a:t>Advice for Policyholders</a:t>
            </a:r>
          </a:p>
        </p:txBody>
      </p:sp>
      <p:sp>
        <p:nvSpPr>
          <p:cNvPr id="4" name="Subtitle 3">
            <a:extLst>
              <a:ext uri="{FF2B5EF4-FFF2-40B4-BE49-F238E27FC236}">
                <a16:creationId xmlns:a16="http://schemas.microsoft.com/office/drawing/2014/main" id="{9B252417-A267-4F33-89C6-DC286A8582B7}"/>
              </a:ext>
            </a:extLst>
          </p:cNvPr>
          <p:cNvSpPr>
            <a:spLocks noGrp="1"/>
          </p:cNvSpPr>
          <p:nvPr>
            <p:ph type="subTitle" idx="1"/>
          </p:nvPr>
        </p:nvSpPr>
        <p:spPr>
          <a:xfrm>
            <a:off x="1597672" y="1490774"/>
            <a:ext cx="9144000" cy="5187379"/>
          </a:xfrm>
        </p:spPr>
        <p:txBody>
          <a:bodyPr/>
          <a:lstStyle/>
          <a:p>
            <a:pPr algn="l"/>
            <a:r>
              <a:rPr lang="en-US" sz="2000" dirty="0"/>
              <a:t>●</a:t>
            </a:r>
            <a:r>
              <a:rPr lang="en-US" dirty="0"/>
              <a:t> </a:t>
            </a:r>
            <a:r>
              <a:rPr lang="en-US" sz="3600" dirty="0"/>
              <a:t>Do not ignore demands of insurer</a:t>
            </a:r>
          </a:p>
          <a:p>
            <a:pPr algn="l"/>
            <a:r>
              <a:rPr lang="en-US" sz="3600" dirty="0"/>
              <a:t>	- Respond to reasonable portions of 	demands</a:t>
            </a:r>
          </a:p>
          <a:p>
            <a:pPr algn="l"/>
            <a:r>
              <a:rPr lang="en-US" sz="3600" dirty="0"/>
              <a:t>	- Offer reasonable alternatives where 	compliance is difficult, impossible, or 	otherwise undesirable</a:t>
            </a:r>
          </a:p>
          <a:p>
            <a:pPr algn="l"/>
            <a:r>
              <a:rPr lang="en-US" sz="3600" dirty="0"/>
              <a:t>	- Seek explanation for demand – what is 	insurer looking for?</a:t>
            </a:r>
          </a:p>
          <a:p>
            <a:pPr algn="l"/>
            <a:r>
              <a:rPr lang="en-US" sz="2000" dirty="0"/>
              <a:t>●</a:t>
            </a:r>
            <a:r>
              <a:rPr lang="en-US" dirty="0"/>
              <a:t> </a:t>
            </a:r>
            <a:r>
              <a:rPr lang="en-US" sz="3600" dirty="0"/>
              <a:t>Do not refuse to communicate with insurer</a:t>
            </a:r>
            <a:endParaRPr lang="en-US" dirty="0"/>
          </a:p>
          <a:p>
            <a:pPr algn="l"/>
            <a:endParaRPr lang="en-US" dirty="0"/>
          </a:p>
        </p:txBody>
      </p:sp>
      <p:sp>
        <p:nvSpPr>
          <p:cNvPr id="2" name="Slide Number Placeholder 1">
            <a:extLst>
              <a:ext uri="{FF2B5EF4-FFF2-40B4-BE49-F238E27FC236}">
                <a16:creationId xmlns:a16="http://schemas.microsoft.com/office/drawing/2014/main" id="{4B84C3C8-47E3-47BC-9078-7DAC7F925D50}"/>
              </a:ext>
            </a:extLst>
          </p:cNvPr>
          <p:cNvSpPr>
            <a:spLocks noGrp="1"/>
          </p:cNvSpPr>
          <p:nvPr>
            <p:ph type="sldNum" sz="quarter" idx="12"/>
          </p:nvPr>
        </p:nvSpPr>
        <p:spPr/>
        <p:txBody>
          <a:bodyPr/>
          <a:lstStyle/>
          <a:p>
            <a:fld id="{B0C875D8-36C2-463B-860A-3401E9DF4664}" type="slidenum">
              <a:rPr lang="en-US" smtClean="0"/>
              <a:t>45</a:t>
            </a:fld>
            <a:endParaRPr lang="en-US" dirty="0"/>
          </a:p>
        </p:txBody>
      </p:sp>
    </p:spTree>
    <p:extLst>
      <p:ext uri="{BB962C8B-B14F-4D97-AF65-F5344CB8AC3E}">
        <p14:creationId xmlns:p14="http://schemas.microsoft.com/office/powerpoint/2010/main" val="1921334838"/>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EC92FE-6777-4303-AAD3-967959F22FED}"/>
              </a:ext>
            </a:extLst>
          </p:cNvPr>
          <p:cNvSpPr>
            <a:spLocks noGrp="1"/>
          </p:cNvSpPr>
          <p:nvPr>
            <p:ph type="title"/>
          </p:nvPr>
        </p:nvSpPr>
        <p:spPr/>
        <p:txBody>
          <a:bodyPr/>
          <a:lstStyle/>
          <a:p>
            <a:pPr algn="ctr"/>
            <a:r>
              <a:rPr lang="en-US" b="1" dirty="0"/>
              <a:t>Advice for Policyholders</a:t>
            </a:r>
          </a:p>
        </p:txBody>
      </p:sp>
      <p:sp>
        <p:nvSpPr>
          <p:cNvPr id="3" name="Content Placeholder 2">
            <a:extLst>
              <a:ext uri="{FF2B5EF4-FFF2-40B4-BE49-F238E27FC236}">
                <a16:creationId xmlns:a16="http://schemas.microsoft.com/office/drawing/2014/main" id="{DC7B8B6B-7192-46C1-9DAC-16E3F3E3297A}"/>
              </a:ext>
            </a:extLst>
          </p:cNvPr>
          <p:cNvSpPr>
            <a:spLocks noGrp="1"/>
          </p:cNvSpPr>
          <p:nvPr>
            <p:ph idx="1"/>
          </p:nvPr>
        </p:nvSpPr>
        <p:spPr>
          <a:xfrm>
            <a:off x="838200" y="1825624"/>
            <a:ext cx="10515600" cy="4817859"/>
          </a:xfrm>
        </p:spPr>
        <p:txBody>
          <a:bodyPr/>
          <a:lstStyle/>
          <a:p>
            <a:r>
              <a:rPr lang="en-US" dirty="0"/>
              <a:t>On broadest level, policyholder can do anything in response to perceived abusive/overreaching demands that does not prejudice the insurer.  See </a:t>
            </a:r>
            <a:r>
              <a:rPr lang="en-US" i="1" dirty="0"/>
              <a:t>Cribari v. Allstate Fire &amp; Cas. Ins. Co. </a:t>
            </a:r>
            <a:r>
              <a:rPr lang="en-US" dirty="0"/>
              <a:t>2019 WL 1296581 (D. Colo. 3/21/19) (Explaining that the insurer is prejudiced where it is materially and substantially disadvantaged)</a:t>
            </a:r>
          </a:p>
          <a:p>
            <a:pPr lvl="1"/>
            <a:r>
              <a:rPr lang="en-US" dirty="0"/>
              <a:t>Insurer generally has more leeway with its investigation of first party claims because third party claims implicate the interests of claimants.</a:t>
            </a:r>
          </a:p>
          <a:p>
            <a:pPr lvl="1"/>
            <a:r>
              <a:rPr lang="en-US" dirty="0"/>
              <a:t>Can policyholder assert 5</a:t>
            </a:r>
            <a:r>
              <a:rPr lang="en-US" baseline="30000" dirty="0"/>
              <a:t>th</a:t>
            </a:r>
            <a:r>
              <a:rPr lang="en-US" dirty="0"/>
              <a:t> Amendment privilege against self-incrimination?</a:t>
            </a:r>
          </a:p>
          <a:p>
            <a:r>
              <a:rPr lang="en-US" dirty="0"/>
              <a:t>File a lawsuit for breach of contract, bad faith, unfair business practices, declaratory relief, statutory claims</a:t>
            </a:r>
          </a:p>
          <a:p>
            <a:r>
              <a:rPr lang="en-US" dirty="0"/>
              <a:t>File complaint with insurance regulatory authority.</a:t>
            </a:r>
          </a:p>
          <a:p>
            <a:endParaRPr lang="en-US" dirty="0"/>
          </a:p>
        </p:txBody>
      </p:sp>
      <p:sp>
        <p:nvSpPr>
          <p:cNvPr id="4" name="Slide Number Placeholder 3">
            <a:extLst>
              <a:ext uri="{FF2B5EF4-FFF2-40B4-BE49-F238E27FC236}">
                <a16:creationId xmlns:a16="http://schemas.microsoft.com/office/drawing/2014/main" id="{CC04DD0A-8F6A-45A3-9129-DA35E3AA5B06}"/>
              </a:ext>
            </a:extLst>
          </p:cNvPr>
          <p:cNvSpPr>
            <a:spLocks noGrp="1"/>
          </p:cNvSpPr>
          <p:nvPr>
            <p:ph type="sldNum" sz="quarter" idx="12"/>
          </p:nvPr>
        </p:nvSpPr>
        <p:spPr/>
        <p:txBody>
          <a:bodyPr/>
          <a:lstStyle/>
          <a:p>
            <a:fld id="{B0C875D8-36C2-463B-860A-3401E9DF4664}" type="slidenum">
              <a:rPr lang="en-US" smtClean="0"/>
              <a:t>46</a:t>
            </a:fld>
            <a:endParaRPr lang="en-US" dirty="0"/>
          </a:p>
        </p:txBody>
      </p:sp>
    </p:spTree>
    <p:extLst>
      <p:ext uri="{BB962C8B-B14F-4D97-AF65-F5344CB8AC3E}">
        <p14:creationId xmlns:p14="http://schemas.microsoft.com/office/powerpoint/2010/main" val="2229794727"/>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5FDB97-3940-42F5-8084-973ACE12E168}"/>
              </a:ext>
            </a:extLst>
          </p:cNvPr>
          <p:cNvSpPr>
            <a:spLocks noGrp="1"/>
          </p:cNvSpPr>
          <p:nvPr>
            <p:ph type="title"/>
          </p:nvPr>
        </p:nvSpPr>
        <p:spPr/>
        <p:txBody>
          <a:bodyPr/>
          <a:lstStyle/>
          <a:p>
            <a:pPr algn="ctr"/>
            <a:r>
              <a:rPr lang="en-US" b="1" dirty="0"/>
              <a:t>Third-party Claim Concerns</a:t>
            </a:r>
          </a:p>
        </p:txBody>
      </p:sp>
      <p:sp>
        <p:nvSpPr>
          <p:cNvPr id="3" name="Content Placeholder 2">
            <a:extLst>
              <a:ext uri="{FF2B5EF4-FFF2-40B4-BE49-F238E27FC236}">
                <a16:creationId xmlns:a16="http://schemas.microsoft.com/office/drawing/2014/main" id="{FC905BB3-0D3E-4D19-9666-73FF90F6C665}"/>
              </a:ext>
            </a:extLst>
          </p:cNvPr>
          <p:cNvSpPr>
            <a:spLocks noGrp="1"/>
          </p:cNvSpPr>
          <p:nvPr>
            <p:ph idx="1"/>
          </p:nvPr>
        </p:nvSpPr>
        <p:spPr/>
        <p:txBody>
          <a:bodyPr/>
          <a:lstStyle/>
          <a:p>
            <a:r>
              <a:rPr lang="en-US" dirty="0"/>
              <a:t>Must know whether insurer is providing a defense and, if so, whether it is under a reservation of rights</a:t>
            </a:r>
          </a:p>
          <a:p>
            <a:r>
              <a:rPr lang="en-US" dirty="0"/>
              <a:t>Preserving attorney-client privilege and work-product doctrine while complying with insurer’s requests for information</a:t>
            </a:r>
          </a:p>
          <a:p>
            <a:r>
              <a:rPr lang="en-US" dirty="0"/>
              <a:t>Limiting dissemination of confidential information provided to insurer</a:t>
            </a:r>
          </a:p>
          <a:p>
            <a:r>
              <a:rPr lang="en-US" dirty="0"/>
              <a:t>Obligation to provide information that may take claim outside coverage</a:t>
            </a:r>
          </a:p>
          <a:p>
            <a:r>
              <a:rPr lang="en-US" dirty="0"/>
              <a:t>Defense counsel’s ethical obligations (See </a:t>
            </a:r>
            <a:r>
              <a:rPr lang="en-US" i="1" dirty="0"/>
              <a:t>Lake Havasu Community Hospital v. Arizona Title Ins. and Trust Co., </a:t>
            </a:r>
            <a:r>
              <a:rPr lang="en-US" dirty="0"/>
              <a:t>141 Ariz. 363 (1984)</a:t>
            </a:r>
          </a:p>
          <a:p>
            <a:endParaRPr lang="en-US" dirty="0"/>
          </a:p>
          <a:p>
            <a:endParaRPr lang="en-US" dirty="0"/>
          </a:p>
        </p:txBody>
      </p:sp>
      <p:sp>
        <p:nvSpPr>
          <p:cNvPr id="4" name="Slide Number Placeholder 3">
            <a:extLst>
              <a:ext uri="{FF2B5EF4-FFF2-40B4-BE49-F238E27FC236}">
                <a16:creationId xmlns:a16="http://schemas.microsoft.com/office/drawing/2014/main" id="{06C5CFA7-0D2D-413E-BF34-4A2211B30797}"/>
              </a:ext>
            </a:extLst>
          </p:cNvPr>
          <p:cNvSpPr>
            <a:spLocks noGrp="1"/>
          </p:cNvSpPr>
          <p:nvPr>
            <p:ph type="sldNum" sz="quarter" idx="12"/>
          </p:nvPr>
        </p:nvSpPr>
        <p:spPr/>
        <p:txBody>
          <a:bodyPr/>
          <a:lstStyle/>
          <a:p>
            <a:fld id="{B0C875D8-36C2-463B-860A-3401E9DF4664}" type="slidenum">
              <a:rPr lang="en-US" smtClean="0"/>
              <a:t>47</a:t>
            </a:fld>
            <a:endParaRPr lang="en-US" dirty="0"/>
          </a:p>
        </p:txBody>
      </p:sp>
    </p:spTree>
    <p:extLst>
      <p:ext uri="{BB962C8B-B14F-4D97-AF65-F5344CB8AC3E}">
        <p14:creationId xmlns:p14="http://schemas.microsoft.com/office/powerpoint/2010/main" val="2577812419"/>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313070-9EEB-40DB-97F4-B34A3BB94CD0}"/>
              </a:ext>
            </a:extLst>
          </p:cNvPr>
          <p:cNvSpPr>
            <a:spLocks noGrp="1"/>
          </p:cNvSpPr>
          <p:nvPr>
            <p:ph type="title"/>
          </p:nvPr>
        </p:nvSpPr>
        <p:spPr/>
        <p:txBody>
          <a:bodyPr/>
          <a:lstStyle/>
          <a:p>
            <a:pPr algn="ctr"/>
            <a:r>
              <a:rPr lang="en-US" b="1" dirty="0"/>
              <a:t>Use of Confidentiality Agreements</a:t>
            </a:r>
          </a:p>
        </p:txBody>
      </p:sp>
      <p:sp>
        <p:nvSpPr>
          <p:cNvPr id="3" name="Content Placeholder 2">
            <a:extLst>
              <a:ext uri="{FF2B5EF4-FFF2-40B4-BE49-F238E27FC236}">
                <a16:creationId xmlns:a16="http://schemas.microsoft.com/office/drawing/2014/main" id="{3F211D11-8B88-4CD3-922A-185EC353CA9D}"/>
              </a:ext>
            </a:extLst>
          </p:cNvPr>
          <p:cNvSpPr>
            <a:spLocks noGrp="1"/>
          </p:cNvSpPr>
          <p:nvPr>
            <p:ph idx="1"/>
          </p:nvPr>
        </p:nvSpPr>
        <p:spPr/>
        <p:txBody>
          <a:bodyPr>
            <a:normAutofit lnSpcReduction="10000"/>
          </a:bodyPr>
          <a:lstStyle/>
          <a:p>
            <a:r>
              <a:rPr lang="en-US" dirty="0"/>
              <a:t>Contracts between Insurer and Policyholder whereby insurer agrees not to disclose confidential and/or privileged information provided by policyholder</a:t>
            </a:r>
          </a:p>
          <a:p>
            <a:r>
              <a:rPr lang="en-US" dirty="0"/>
              <a:t>Should include description of information covered, how proposed confidential information should be handled</a:t>
            </a:r>
          </a:p>
          <a:p>
            <a:r>
              <a:rPr lang="en-US" dirty="0"/>
              <a:t>Should provide steps to take in the event confidential information is improperly disclosed</a:t>
            </a:r>
          </a:p>
          <a:p>
            <a:r>
              <a:rPr lang="en-US" dirty="0"/>
              <a:t>Not necessarily an absolute protection against waiver of privilege</a:t>
            </a:r>
          </a:p>
          <a:p>
            <a:r>
              <a:rPr lang="en-US" dirty="0"/>
              <a:t>Before entering, policyholder should assess the likelihood of coverage and coverage disputes</a:t>
            </a:r>
          </a:p>
        </p:txBody>
      </p:sp>
      <p:sp>
        <p:nvSpPr>
          <p:cNvPr id="4" name="Slide Number Placeholder 3">
            <a:extLst>
              <a:ext uri="{FF2B5EF4-FFF2-40B4-BE49-F238E27FC236}">
                <a16:creationId xmlns:a16="http://schemas.microsoft.com/office/drawing/2014/main" id="{B9B7B67C-18AC-4744-9269-9E9874F8AC03}"/>
              </a:ext>
            </a:extLst>
          </p:cNvPr>
          <p:cNvSpPr>
            <a:spLocks noGrp="1"/>
          </p:cNvSpPr>
          <p:nvPr>
            <p:ph type="sldNum" sz="quarter" idx="12"/>
          </p:nvPr>
        </p:nvSpPr>
        <p:spPr/>
        <p:txBody>
          <a:bodyPr/>
          <a:lstStyle/>
          <a:p>
            <a:fld id="{B0C875D8-36C2-463B-860A-3401E9DF4664}" type="slidenum">
              <a:rPr lang="en-US" smtClean="0"/>
              <a:t>48</a:t>
            </a:fld>
            <a:endParaRPr lang="en-US" dirty="0"/>
          </a:p>
        </p:txBody>
      </p:sp>
    </p:spTree>
    <p:extLst>
      <p:ext uri="{BB962C8B-B14F-4D97-AF65-F5344CB8AC3E}">
        <p14:creationId xmlns:p14="http://schemas.microsoft.com/office/powerpoint/2010/main" val="1017284014"/>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73FFB2-54AF-496E-97B8-3D5A475B5820}"/>
              </a:ext>
            </a:extLst>
          </p:cNvPr>
          <p:cNvSpPr>
            <a:spLocks noGrp="1"/>
          </p:cNvSpPr>
          <p:nvPr>
            <p:ph type="title"/>
          </p:nvPr>
        </p:nvSpPr>
        <p:spPr>
          <a:xfrm>
            <a:off x="838200" y="255942"/>
            <a:ext cx="10515600" cy="1325563"/>
          </a:xfrm>
        </p:spPr>
        <p:txBody>
          <a:bodyPr/>
          <a:lstStyle/>
          <a:p>
            <a:r>
              <a:rPr lang="en-US" dirty="0"/>
              <a:t>Contact Information</a:t>
            </a:r>
          </a:p>
        </p:txBody>
      </p:sp>
      <p:sp>
        <p:nvSpPr>
          <p:cNvPr id="3" name="Slide Number Placeholder 2">
            <a:extLst>
              <a:ext uri="{FF2B5EF4-FFF2-40B4-BE49-F238E27FC236}">
                <a16:creationId xmlns:a16="http://schemas.microsoft.com/office/drawing/2014/main" id="{7CC95C78-0A69-418B-962B-1B9AC1151853}"/>
              </a:ext>
            </a:extLst>
          </p:cNvPr>
          <p:cNvSpPr>
            <a:spLocks noGrp="1"/>
          </p:cNvSpPr>
          <p:nvPr>
            <p:ph type="sldNum" sz="quarter" idx="12"/>
          </p:nvPr>
        </p:nvSpPr>
        <p:spPr/>
        <p:txBody>
          <a:bodyPr/>
          <a:lstStyle/>
          <a:p>
            <a:fld id="{B0C875D8-36C2-463B-860A-3401E9DF4664}" type="slidenum">
              <a:rPr lang="en-US" smtClean="0"/>
              <a:t>49</a:t>
            </a:fld>
            <a:endParaRPr lang="en-US" dirty="0"/>
          </a:p>
        </p:txBody>
      </p:sp>
      <p:sp>
        <p:nvSpPr>
          <p:cNvPr id="5" name="TextBox 4">
            <a:extLst>
              <a:ext uri="{FF2B5EF4-FFF2-40B4-BE49-F238E27FC236}">
                <a16:creationId xmlns:a16="http://schemas.microsoft.com/office/drawing/2014/main" id="{F2F2AC2E-95FB-4371-AC56-AC58985BCD9E}"/>
              </a:ext>
            </a:extLst>
          </p:cNvPr>
          <p:cNvSpPr txBox="1"/>
          <p:nvPr/>
        </p:nvSpPr>
        <p:spPr>
          <a:xfrm>
            <a:off x="876865" y="1767723"/>
            <a:ext cx="6093724" cy="4370427"/>
          </a:xfrm>
          <a:prstGeom prst="rect">
            <a:avLst/>
          </a:prstGeom>
          <a:noFill/>
        </p:spPr>
        <p:txBody>
          <a:bodyPr wrap="square">
            <a:spAutoFit/>
          </a:bodyPr>
          <a:lstStyle/>
          <a:p>
            <a:r>
              <a:rPr lang="en-US" sz="2000" dirty="0"/>
              <a:t>Renee C. </a:t>
            </a:r>
            <a:r>
              <a:rPr lang="en-US" sz="2000" dirty="0" err="1"/>
              <a:t>Callantine</a:t>
            </a:r>
            <a:endParaRPr lang="en-US" sz="2000" dirty="0"/>
          </a:p>
          <a:p>
            <a:r>
              <a:rPr lang="en-US" sz="2000" dirty="0"/>
              <a:t>Cornerstone Law Group</a:t>
            </a:r>
          </a:p>
          <a:p>
            <a:r>
              <a:rPr lang="en-US" sz="2000" b="1" u="sng" dirty="0"/>
              <a:t>rcallantine@cornerlaw.com</a:t>
            </a:r>
          </a:p>
          <a:p>
            <a:endParaRPr lang="en-US" sz="1000" dirty="0"/>
          </a:p>
          <a:p>
            <a:endParaRPr lang="en-US" sz="2000" dirty="0"/>
          </a:p>
          <a:p>
            <a:r>
              <a:rPr lang="en-US" sz="2000" dirty="0"/>
              <a:t>Donald Patrick Eckler</a:t>
            </a:r>
          </a:p>
          <a:p>
            <a:r>
              <a:rPr lang="en-US" sz="2000" dirty="0"/>
              <a:t>Pretzel &amp; Stouffer</a:t>
            </a:r>
          </a:p>
          <a:p>
            <a:r>
              <a:rPr lang="en-US" sz="2000" b="1" u="sng" dirty="0"/>
              <a:t>deckler@pretzel-stouffer.com</a:t>
            </a:r>
          </a:p>
          <a:p>
            <a:endParaRPr lang="en-US" sz="2000" dirty="0"/>
          </a:p>
          <a:p>
            <a:endParaRPr lang="en-US" sz="1000" dirty="0"/>
          </a:p>
          <a:p>
            <a:r>
              <a:rPr lang="en-US" sz="2000" dirty="0"/>
              <a:t>Todd M. Rowe</a:t>
            </a:r>
          </a:p>
          <a:p>
            <a:r>
              <a:rPr lang="en-US" sz="2000" dirty="0" err="1"/>
              <a:t>Tressler</a:t>
            </a:r>
            <a:endParaRPr lang="en-US" sz="2000" dirty="0"/>
          </a:p>
          <a:p>
            <a:r>
              <a:rPr lang="en-US" sz="2000" b="1" u="sng" dirty="0"/>
              <a:t>trowe@tresslerllp.com</a:t>
            </a:r>
          </a:p>
          <a:p>
            <a:endParaRPr lang="en-US" sz="2000" dirty="0"/>
          </a:p>
          <a:p>
            <a:endParaRPr lang="en-US" sz="2000" dirty="0"/>
          </a:p>
        </p:txBody>
      </p:sp>
    </p:spTree>
    <p:extLst>
      <p:ext uri="{BB962C8B-B14F-4D97-AF65-F5344CB8AC3E}">
        <p14:creationId xmlns:p14="http://schemas.microsoft.com/office/powerpoint/2010/main" val="103069295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Basics of the Cooperation Clause</a:t>
            </a:r>
            <a:endParaRPr lang="en-US" dirty="0"/>
          </a:p>
        </p:txBody>
      </p:sp>
      <p:sp>
        <p:nvSpPr>
          <p:cNvPr id="3" name="Content Placeholder 2"/>
          <p:cNvSpPr>
            <a:spLocks noGrp="1"/>
          </p:cNvSpPr>
          <p:nvPr>
            <p:ph idx="1"/>
          </p:nvPr>
        </p:nvSpPr>
        <p:spPr/>
        <p:txBody>
          <a:bodyPr>
            <a:normAutofit lnSpcReduction="10000"/>
          </a:bodyPr>
          <a:lstStyle/>
          <a:p>
            <a:endParaRPr lang="en-US" dirty="0"/>
          </a:p>
          <a:p>
            <a:pPr algn="just"/>
            <a:r>
              <a:rPr lang="en-US" dirty="0"/>
              <a:t>The purpose and objective of the cooperation clause in an automobile insurance policy is to prevent collusion between the insured and the injured, as well as to make possible the insurer’s investigation.  </a:t>
            </a:r>
            <a:r>
              <a:rPr lang="en-US" i="1" dirty="0"/>
              <a:t>M.F.A Mutual Insurance Company v. Cheek, </a:t>
            </a:r>
            <a:r>
              <a:rPr lang="en-US" dirty="0"/>
              <a:t>66 Ill.2d 492 (1977).  </a:t>
            </a:r>
          </a:p>
          <a:p>
            <a:endParaRPr lang="en-US" dirty="0"/>
          </a:p>
          <a:p>
            <a:pPr algn="just"/>
            <a:r>
              <a:rPr lang="en-US" dirty="0"/>
              <a:t>A condition in an insurance policy requiring the cooperation of the insured is one of great importance and its purpose should be observed.  </a:t>
            </a:r>
            <a:r>
              <a:rPr lang="en-US" i="1" dirty="0"/>
              <a:t>Waste Management, Inc. v. International Surplus Lines Insurance Company, </a:t>
            </a:r>
            <a:r>
              <a:rPr lang="en-US" dirty="0"/>
              <a:t>144 Ill.2d 178 (1991). </a:t>
            </a:r>
          </a:p>
          <a:p>
            <a:endParaRPr lang="en-US" dirty="0"/>
          </a:p>
        </p:txBody>
      </p:sp>
      <p:sp>
        <p:nvSpPr>
          <p:cNvPr id="4" name="Slide Number Placeholder 3">
            <a:extLst>
              <a:ext uri="{FF2B5EF4-FFF2-40B4-BE49-F238E27FC236}">
                <a16:creationId xmlns:a16="http://schemas.microsoft.com/office/drawing/2014/main" id="{195EC4F1-EA61-48D7-A91E-D78E96255EDB}"/>
              </a:ext>
            </a:extLst>
          </p:cNvPr>
          <p:cNvSpPr>
            <a:spLocks noGrp="1"/>
          </p:cNvSpPr>
          <p:nvPr>
            <p:ph type="sldNum" sz="quarter" idx="12"/>
          </p:nvPr>
        </p:nvSpPr>
        <p:spPr/>
        <p:txBody>
          <a:bodyPr/>
          <a:lstStyle/>
          <a:p>
            <a:fld id="{B0C875D8-36C2-463B-860A-3401E9DF4664}" type="slidenum">
              <a:rPr lang="en-US" smtClean="0"/>
              <a:t>5</a:t>
            </a:fld>
            <a:endParaRPr lang="en-US" dirty="0"/>
          </a:p>
        </p:txBody>
      </p:sp>
    </p:spTree>
    <p:extLst>
      <p:ext uri="{BB962C8B-B14F-4D97-AF65-F5344CB8AC3E}">
        <p14:creationId xmlns:p14="http://schemas.microsoft.com/office/powerpoint/2010/main" val="3049417130"/>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Text Placeholder 11">
            <a:extLst>
              <a:ext uri="{FF2B5EF4-FFF2-40B4-BE49-F238E27FC236}">
                <a16:creationId xmlns:a16="http://schemas.microsoft.com/office/drawing/2014/main" id="{C228CF64-BA9B-444D-BEC1-2ACE959F5612}"/>
              </a:ext>
            </a:extLst>
          </p:cNvPr>
          <p:cNvSpPr>
            <a:spLocks noGrp="1"/>
          </p:cNvSpPr>
          <p:nvPr>
            <p:ph type="body" sz="quarter" idx="11"/>
          </p:nvPr>
        </p:nvSpPr>
        <p:spPr>
          <a:xfrm>
            <a:off x="918882" y="4224338"/>
            <a:ext cx="7772400" cy="1719262"/>
          </a:xfrm>
        </p:spPr>
        <p:txBody>
          <a:bodyPr/>
          <a:lstStyle/>
          <a:p>
            <a:pPr>
              <a:spcBef>
                <a:spcPct val="0"/>
              </a:spcBef>
              <a:buFont typeface="Arial" panose="020B0604020202020204" pitchFamily="34" charset="0"/>
              <a:buNone/>
            </a:pPr>
            <a:r>
              <a:rPr lang="en-US" altLang="en-US" dirty="0"/>
              <a:t>You may also use the Chat function to ask questions, or email questions to </a:t>
            </a:r>
            <a:r>
              <a:rPr lang="en-US" altLang="en-US" b="1" dirty="0"/>
              <a:t>insurancelaw@straffordpub.com</a:t>
            </a:r>
          </a:p>
          <a:p>
            <a:pPr>
              <a:spcBef>
                <a:spcPct val="0"/>
              </a:spcBef>
              <a:buFont typeface="Arial" panose="020B0604020202020204" pitchFamily="34" charset="0"/>
              <a:buNone/>
            </a:pPr>
            <a:endParaRPr lang="en-US" altLang="en-US" dirty="0"/>
          </a:p>
          <a:p>
            <a:pPr>
              <a:spcBef>
                <a:spcPct val="0"/>
              </a:spcBef>
              <a:buFont typeface="Arial" panose="020B0604020202020204" pitchFamily="34" charset="0"/>
              <a:buNone/>
            </a:pPr>
            <a:r>
              <a:rPr lang="en-US" altLang="en-US" dirty="0"/>
              <a:t>CLE CODE: </a:t>
            </a:r>
            <a:r>
              <a:rPr lang="en-US" altLang="en-US" b="1" dirty="0"/>
              <a:t>TXHILC</a:t>
            </a:r>
            <a:endParaRPr lang="en-US" altLang="en-US" dirty="0"/>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2">
            <a:extLst>
              <a:ext uri="{FF2B5EF4-FFF2-40B4-BE49-F238E27FC236}">
                <a16:creationId xmlns:a16="http://schemas.microsoft.com/office/drawing/2014/main" id="{6DBDE5B1-786F-E24D-9B31-83A628E80536}"/>
              </a:ext>
            </a:extLst>
          </p:cNvPr>
          <p:cNvSpPr>
            <a:spLocks noGrp="1"/>
          </p:cNvSpPr>
          <p:nvPr>
            <p:ph idx="1"/>
          </p:nvPr>
        </p:nvSpPr>
        <p:spPr>
          <a:xfrm>
            <a:off x="2209800" y="2057400"/>
            <a:ext cx="7772400" cy="4191000"/>
          </a:xfrm>
        </p:spPr>
        <p:txBody>
          <a:bodyPr/>
          <a:lstStyle/>
          <a:p>
            <a:pPr marL="285750" indent="-285750">
              <a:buFont typeface="Arial" pitchFamily="34" charset="0"/>
              <a:buChar char="•"/>
              <a:defRPr/>
            </a:pPr>
            <a:r>
              <a:rPr lang="en-US" dirty="0"/>
              <a:t>Attend </a:t>
            </a:r>
            <a:r>
              <a:rPr lang="en-US" u="sng" dirty="0"/>
              <a:t>unlimited live webinars</a:t>
            </a:r>
            <a:r>
              <a:rPr lang="en-US" dirty="0"/>
              <a:t> in any of our legal practice areas – we produce over 750 advanced live CLE webinars each year</a:t>
            </a:r>
          </a:p>
          <a:p>
            <a:pPr marL="285750" indent="-285750">
              <a:buFont typeface="Arial" pitchFamily="34" charset="0"/>
              <a:buChar char="•"/>
              <a:defRPr/>
            </a:pPr>
            <a:r>
              <a:rPr lang="en-US" dirty="0"/>
              <a:t>Get unlimited access to </a:t>
            </a:r>
            <a:r>
              <a:rPr lang="en-US" u="sng" dirty="0"/>
              <a:t>hundreds of recorded webinars</a:t>
            </a:r>
          </a:p>
          <a:p>
            <a:pPr marL="285750" indent="-285750">
              <a:buFont typeface="Arial" pitchFamily="34" charset="0"/>
              <a:buChar char="•"/>
              <a:defRPr/>
            </a:pPr>
            <a:r>
              <a:rPr lang="en-US" dirty="0"/>
              <a:t>Get all your CLE credits for one price</a:t>
            </a:r>
          </a:p>
          <a:p>
            <a:pPr>
              <a:defRPr/>
            </a:pPr>
            <a:endParaRPr altLang="en-US" dirty="0"/>
          </a:p>
          <a:p>
            <a:pPr marL="285750" indent="-285750">
              <a:defRPr/>
            </a:pPr>
            <a:r>
              <a:rPr lang="en-US" dirty="0"/>
              <a:t>Simply respond to the email you will receive after the program and </a:t>
            </a:r>
            <a:r>
              <a:rPr lang="en-US" b="1" dirty="0"/>
              <a:t>we will</a:t>
            </a:r>
          </a:p>
          <a:p>
            <a:pPr marL="285750" indent="-285750">
              <a:defRPr/>
            </a:pPr>
            <a:r>
              <a:rPr lang="en-US" b="1" dirty="0"/>
              <a:t>rebate the cost of this webinar from the pass price!</a:t>
            </a:r>
          </a:p>
          <a:p>
            <a:pPr marL="285750" indent="-285750">
              <a:defRPr/>
            </a:pPr>
            <a:endParaRPr lang="en-US" altLang="en-US" b="1" dirty="0"/>
          </a:p>
          <a:p>
            <a:pPr marL="285750" indent="-285750">
              <a:defRPr/>
            </a:pPr>
            <a:endParaRPr lang="en-US" altLang="en-US" b="1" dirty="0"/>
          </a:p>
          <a:p>
            <a:pPr marL="285750" indent="-285750">
              <a:defRPr/>
            </a:pPr>
            <a:r>
              <a:rPr lang="en-US" dirty="0"/>
              <a:t>Did you know that Strafford offers</a:t>
            </a:r>
            <a:r>
              <a:rPr lang="en-US" b="1" dirty="0"/>
              <a:t> significant discounts for group participation?</a:t>
            </a:r>
          </a:p>
          <a:p>
            <a:pPr marL="285750" indent="-285750">
              <a:buFont typeface="Arial" panose="020B0604020202020204" pitchFamily="34" charset="0"/>
              <a:buChar char="•"/>
              <a:defRPr/>
            </a:pPr>
            <a:r>
              <a:rPr lang="en-US" dirty="0"/>
              <a:t>Add colleagues to participate with you </a:t>
            </a:r>
            <a:r>
              <a:rPr lang="en-US" u="sng" dirty="0"/>
              <a:t>on the same device</a:t>
            </a:r>
            <a:r>
              <a:rPr lang="en-US" dirty="0"/>
              <a:t> for up to 67% off, OR</a:t>
            </a:r>
          </a:p>
          <a:p>
            <a:pPr marL="285750" indent="-285750">
              <a:buFont typeface="Arial" panose="020B0604020202020204" pitchFamily="34" charset="0"/>
              <a:buChar char="•"/>
              <a:defRPr/>
            </a:pPr>
            <a:r>
              <a:rPr lang="en-US" dirty="0"/>
              <a:t>if they’d rather attend on their own device, add additional connections/devices and get 25% off. </a:t>
            </a:r>
            <a:endParaRPr altLang="en-US" dirty="0"/>
          </a:p>
        </p:txBody>
      </p:sp>
      <p:sp>
        <p:nvSpPr>
          <p:cNvPr id="8" name="Title 1">
            <a:extLst>
              <a:ext uri="{FF2B5EF4-FFF2-40B4-BE49-F238E27FC236}">
                <a16:creationId xmlns:a16="http://schemas.microsoft.com/office/drawing/2014/main" id="{04AA35D3-58F5-FA41-933B-F92849FE7288}"/>
              </a:ext>
            </a:extLst>
          </p:cNvPr>
          <p:cNvSpPr>
            <a:spLocks noGrp="1"/>
          </p:cNvSpPr>
          <p:nvPr>
            <p:ph type="title"/>
          </p:nvPr>
        </p:nvSpPr>
        <p:spPr>
          <a:xfrm>
            <a:off x="2209800" y="457200"/>
            <a:ext cx="7772400" cy="1447800"/>
          </a:xfrm>
        </p:spPr>
        <p:txBody>
          <a:bodyPr/>
          <a:lstStyle/>
          <a:p>
            <a:pPr algn="ctr"/>
            <a:r>
              <a:rPr lang="en-US" altLang="en-US" sz="2000" dirty="0"/>
              <a:t>Not a Passholder Yet?</a:t>
            </a:r>
            <a:br>
              <a:rPr lang="en-US" altLang="en-US" sz="2000" dirty="0"/>
            </a:br>
            <a:br>
              <a:rPr lang="en-US" altLang="en-US" sz="2000" dirty="0"/>
            </a:br>
            <a:r>
              <a:rPr lang="en-US" altLang="en-US" sz="4000" dirty="0"/>
              <a:t>Try the CLE Individual Annual Pass</a:t>
            </a:r>
            <a:endParaRPr lang="en-US" altLang="en-US" sz="4000" dirty="0">
              <a:latin typeface="Adobe Garamond Pro" panose="02020502060506020403" pitchFamily="18" charset="77"/>
            </a:endParaRPr>
          </a:p>
        </p:txBody>
      </p:sp>
      <p:cxnSp>
        <p:nvCxnSpPr>
          <p:cNvPr id="9" name="Straight Connector 8">
            <a:extLst>
              <a:ext uri="{FF2B5EF4-FFF2-40B4-BE49-F238E27FC236}">
                <a16:creationId xmlns:a16="http://schemas.microsoft.com/office/drawing/2014/main" id="{A749188E-0CCF-154F-B676-C6A27302234B}"/>
              </a:ext>
            </a:extLst>
          </p:cNvPr>
          <p:cNvCxnSpPr>
            <a:cxnSpLocks/>
          </p:cNvCxnSpPr>
          <p:nvPr/>
        </p:nvCxnSpPr>
        <p:spPr>
          <a:xfrm>
            <a:off x="4191000" y="4267200"/>
            <a:ext cx="3810000" cy="0"/>
          </a:xfrm>
          <a:prstGeom prst="line">
            <a:avLst/>
          </a:prstGeom>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Basics of the Cooperation Clause</a:t>
            </a:r>
            <a:endParaRPr lang="en-US" dirty="0"/>
          </a:p>
        </p:txBody>
      </p:sp>
      <p:sp>
        <p:nvSpPr>
          <p:cNvPr id="3" name="Content Placeholder 2"/>
          <p:cNvSpPr>
            <a:spLocks noGrp="1"/>
          </p:cNvSpPr>
          <p:nvPr>
            <p:ph idx="1"/>
          </p:nvPr>
        </p:nvSpPr>
        <p:spPr/>
        <p:txBody>
          <a:bodyPr>
            <a:normAutofit fontScale="92500" lnSpcReduction="20000"/>
          </a:bodyPr>
          <a:lstStyle/>
          <a:p>
            <a:pPr marL="0" indent="0" algn="just">
              <a:buNone/>
            </a:pPr>
            <a:r>
              <a:rPr lang="en-US" dirty="0"/>
              <a:t>“Typically the insurer has little or no knowledge of the facts surrounding a claimed loss, while the insured has exclusive knowledge of such facts.  The insurer is, therefore, dependent on its insured for fair and complete disclosure; hence, the duty to cooperate.  While the insured has no obligation to assist the insurer in any effort to defeat recovery of a proper claim, the cooperation clause does obligate the insured to disclose all of the facts within his knowledge and otherwise to aid the insurer in its determination of coverage under the policy. The insurer is entitled, irrespective of whether its duty is to defend or to indemnify, to gain as much knowledge and information as may aid in its investigation, or as may otherwise be significant to the insurer in determining its liability under the policy and in protecting against fraudulent claims.  To hold otherwise effectively places the insurer at the mercy of the insured and severely handicaps it in contesting a claim (citation omitted).” </a:t>
            </a:r>
            <a:r>
              <a:rPr lang="en-US" i="1" dirty="0"/>
              <a:t>Waste Management, Inc.,</a:t>
            </a:r>
            <a:r>
              <a:rPr lang="en-US" dirty="0"/>
              <a:t> 144 Ill.2d at 204. </a:t>
            </a:r>
          </a:p>
          <a:p>
            <a:pPr marL="0" indent="0">
              <a:buNone/>
            </a:pPr>
            <a:endParaRPr lang="en-US" dirty="0"/>
          </a:p>
        </p:txBody>
      </p:sp>
      <p:sp>
        <p:nvSpPr>
          <p:cNvPr id="4" name="Slide Number Placeholder 3">
            <a:extLst>
              <a:ext uri="{FF2B5EF4-FFF2-40B4-BE49-F238E27FC236}">
                <a16:creationId xmlns:a16="http://schemas.microsoft.com/office/drawing/2014/main" id="{5297243B-6E5B-468E-BBBE-FED8FFC49099}"/>
              </a:ext>
            </a:extLst>
          </p:cNvPr>
          <p:cNvSpPr>
            <a:spLocks noGrp="1"/>
          </p:cNvSpPr>
          <p:nvPr>
            <p:ph type="sldNum" sz="quarter" idx="12"/>
          </p:nvPr>
        </p:nvSpPr>
        <p:spPr/>
        <p:txBody>
          <a:bodyPr/>
          <a:lstStyle/>
          <a:p>
            <a:fld id="{B0C875D8-36C2-463B-860A-3401E9DF4664}" type="slidenum">
              <a:rPr lang="en-US" smtClean="0"/>
              <a:t>6</a:t>
            </a:fld>
            <a:endParaRPr lang="en-US" dirty="0"/>
          </a:p>
        </p:txBody>
      </p:sp>
    </p:spTree>
    <p:extLst>
      <p:ext uri="{BB962C8B-B14F-4D97-AF65-F5344CB8AC3E}">
        <p14:creationId xmlns:p14="http://schemas.microsoft.com/office/powerpoint/2010/main" val="359577174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An Insurer Must Show Prejudice</a:t>
            </a:r>
            <a:endParaRPr lang="en-US" dirty="0"/>
          </a:p>
        </p:txBody>
      </p:sp>
      <p:sp>
        <p:nvSpPr>
          <p:cNvPr id="3" name="Content Placeholder 2"/>
          <p:cNvSpPr>
            <a:spLocks noGrp="1"/>
          </p:cNvSpPr>
          <p:nvPr>
            <p:ph idx="1"/>
          </p:nvPr>
        </p:nvSpPr>
        <p:spPr/>
        <p:txBody>
          <a:bodyPr>
            <a:normAutofit fontScale="85000" lnSpcReduction="20000"/>
          </a:bodyPr>
          <a:lstStyle/>
          <a:p>
            <a:endParaRPr lang="en-US" dirty="0"/>
          </a:p>
          <a:p>
            <a:pPr algn="just"/>
            <a:r>
              <a:rPr lang="en-US" dirty="0"/>
              <a:t>An insurer is required to demonstrate that it was substantially prejudiced as a result of a breach of a cooperation condition which means the insurer must show it was actually hampered in its defense of the action.  </a:t>
            </a:r>
            <a:r>
              <a:rPr lang="en-US" i="1" dirty="0"/>
              <a:t>M.F.A. Mutual Insurance Co.</a:t>
            </a:r>
            <a:r>
              <a:rPr lang="en-US" dirty="0"/>
              <a:t>, 66 Ill.2d at 499-500. </a:t>
            </a:r>
          </a:p>
          <a:p>
            <a:endParaRPr lang="en-US" dirty="0"/>
          </a:p>
          <a:p>
            <a:pPr algn="just"/>
            <a:r>
              <a:rPr lang="en-US" dirty="0"/>
              <a:t>Without the presence of the assured and his aid in preparing the case for trial, the insurance company is handicapped and such a lack of cooperation must result in making the action incapable of defense.” </a:t>
            </a:r>
            <a:r>
              <a:rPr lang="en-US" i="1" dirty="0"/>
              <a:t>Schneider v. Autoist Mutual Ins. Co</a:t>
            </a:r>
            <a:r>
              <a:rPr lang="en-US" dirty="0"/>
              <a:t>., 346 Ill. 137, 140 (1931).  </a:t>
            </a:r>
          </a:p>
          <a:p>
            <a:endParaRPr lang="en-US" dirty="0"/>
          </a:p>
          <a:p>
            <a:pPr algn="just"/>
            <a:r>
              <a:rPr lang="en-US" dirty="0"/>
              <a:t>In </a:t>
            </a:r>
            <a:r>
              <a:rPr lang="en-US" i="1" dirty="0"/>
              <a:t>Cheek</a:t>
            </a:r>
            <a:r>
              <a:rPr lang="en-US" dirty="0"/>
              <a:t>, the Court found that there was no prejudice to the insurer because the insured corrected the problem before the insurer suffered prejudice in the defense of the case.</a:t>
            </a:r>
          </a:p>
          <a:p>
            <a:endParaRPr lang="en-US" dirty="0"/>
          </a:p>
        </p:txBody>
      </p:sp>
      <p:sp>
        <p:nvSpPr>
          <p:cNvPr id="4" name="Slide Number Placeholder 3">
            <a:extLst>
              <a:ext uri="{FF2B5EF4-FFF2-40B4-BE49-F238E27FC236}">
                <a16:creationId xmlns:a16="http://schemas.microsoft.com/office/drawing/2014/main" id="{7FDDD851-F8F9-4D2B-8F67-5EF27EE341CF}"/>
              </a:ext>
            </a:extLst>
          </p:cNvPr>
          <p:cNvSpPr>
            <a:spLocks noGrp="1"/>
          </p:cNvSpPr>
          <p:nvPr>
            <p:ph type="sldNum" sz="quarter" idx="12"/>
          </p:nvPr>
        </p:nvSpPr>
        <p:spPr/>
        <p:txBody>
          <a:bodyPr/>
          <a:lstStyle/>
          <a:p>
            <a:fld id="{B0C875D8-36C2-463B-860A-3401E9DF4664}" type="slidenum">
              <a:rPr lang="en-US" smtClean="0"/>
              <a:t>7</a:t>
            </a:fld>
            <a:endParaRPr lang="en-US" dirty="0"/>
          </a:p>
        </p:txBody>
      </p:sp>
    </p:spTree>
    <p:extLst>
      <p:ext uri="{BB962C8B-B14F-4D97-AF65-F5344CB8AC3E}">
        <p14:creationId xmlns:p14="http://schemas.microsoft.com/office/powerpoint/2010/main" val="416808285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What Constitutes Prejudice?</a:t>
            </a:r>
            <a:endParaRPr lang="en-US" dirty="0"/>
          </a:p>
        </p:txBody>
      </p:sp>
      <p:sp>
        <p:nvSpPr>
          <p:cNvPr id="3" name="Content Placeholder 2"/>
          <p:cNvSpPr>
            <a:spLocks noGrp="1"/>
          </p:cNvSpPr>
          <p:nvPr>
            <p:ph idx="1"/>
          </p:nvPr>
        </p:nvSpPr>
        <p:spPr/>
        <p:txBody>
          <a:bodyPr>
            <a:normAutofit fontScale="92500" lnSpcReduction="10000"/>
          </a:bodyPr>
          <a:lstStyle/>
          <a:p>
            <a:r>
              <a:rPr lang="en-US" dirty="0"/>
              <a:t>In </a:t>
            </a:r>
            <a:r>
              <a:rPr lang="en-US" i="1" dirty="0"/>
              <a:t>Gallaway v. Schied</a:t>
            </a:r>
            <a:r>
              <a:rPr lang="en-US" dirty="0"/>
              <a:t>, 73 Ill. App. 2d 116, 123 (1st Dist. 1966) the court explained the impact the prejudicial effect the breach of the cooperation condition had on the insurance company: </a:t>
            </a:r>
          </a:p>
          <a:p>
            <a:pPr marL="0" indent="0">
              <a:buNone/>
            </a:pPr>
            <a:r>
              <a:rPr lang="en-US" dirty="0"/>
              <a:t>	</a:t>
            </a:r>
          </a:p>
          <a:p>
            <a:pPr marL="800100" lvl="2" indent="0" algn="just">
              <a:buNone/>
            </a:pPr>
            <a:r>
              <a:rPr lang="en-US" sz="2600" dirty="0"/>
              <a:t>“In the case at bar, because of the failure of the insured to appear for deposition, her pleadings were stricken and the issue of liability was determined adversely.  The opportunity to contest the issues of contributory negligence, due care, proximate cause, and of cross-examination, etc., were precluded.  The circumstances concerning the degree of impact, </a:t>
            </a:r>
            <a:r>
              <a:rPr lang="en-US" sz="2600" i="1" dirty="0"/>
              <a:t>res gestae </a:t>
            </a:r>
            <a:r>
              <a:rPr lang="en-US" sz="2600" dirty="0"/>
              <a:t>reaction, if any, and incidents that might assist in the true determination of damages were denied to the defense.  There can be no doubt that the conduct of the insured in failing to cooperate substantially and materially affected the insurer and its rights.”</a:t>
            </a:r>
            <a:endParaRPr lang="en-US" sz="2600" i="1" dirty="0"/>
          </a:p>
          <a:p>
            <a:endParaRPr lang="en-US" sz="2600" dirty="0"/>
          </a:p>
        </p:txBody>
      </p:sp>
      <p:sp>
        <p:nvSpPr>
          <p:cNvPr id="4" name="Slide Number Placeholder 3">
            <a:extLst>
              <a:ext uri="{FF2B5EF4-FFF2-40B4-BE49-F238E27FC236}">
                <a16:creationId xmlns:a16="http://schemas.microsoft.com/office/drawing/2014/main" id="{2BF68BC2-FB80-4994-9C45-0598A09FA541}"/>
              </a:ext>
            </a:extLst>
          </p:cNvPr>
          <p:cNvSpPr>
            <a:spLocks noGrp="1"/>
          </p:cNvSpPr>
          <p:nvPr>
            <p:ph type="sldNum" sz="quarter" idx="12"/>
          </p:nvPr>
        </p:nvSpPr>
        <p:spPr/>
        <p:txBody>
          <a:bodyPr/>
          <a:lstStyle/>
          <a:p>
            <a:fld id="{B0C875D8-36C2-463B-860A-3401E9DF4664}" type="slidenum">
              <a:rPr lang="en-US" smtClean="0"/>
              <a:t>8</a:t>
            </a:fld>
            <a:endParaRPr lang="en-US" dirty="0"/>
          </a:p>
        </p:txBody>
      </p:sp>
    </p:spTree>
    <p:extLst>
      <p:ext uri="{BB962C8B-B14F-4D97-AF65-F5344CB8AC3E}">
        <p14:creationId xmlns:p14="http://schemas.microsoft.com/office/powerpoint/2010/main" val="355514829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What Constitutes Prejudice?</a:t>
            </a:r>
            <a:r>
              <a:rPr lang="en-US" dirty="0"/>
              <a:t> </a:t>
            </a:r>
          </a:p>
        </p:txBody>
      </p:sp>
      <p:sp>
        <p:nvSpPr>
          <p:cNvPr id="3" name="Content Placeholder 2"/>
          <p:cNvSpPr>
            <a:spLocks noGrp="1"/>
          </p:cNvSpPr>
          <p:nvPr>
            <p:ph idx="1"/>
          </p:nvPr>
        </p:nvSpPr>
        <p:spPr/>
        <p:txBody>
          <a:bodyPr>
            <a:normAutofit fontScale="92500"/>
          </a:bodyPr>
          <a:lstStyle/>
          <a:p>
            <a:pPr algn="just"/>
            <a:r>
              <a:rPr lang="en-US" dirty="0"/>
              <a:t>Failure of the insured to provide discovery answers, appear at deposition, appear at arbitration, or appear at trial leading to a barring order or adverse finding.</a:t>
            </a:r>
          </a:p>
          <a:p>
            <a:pPr algn="just"/>
            <a:endParaRPr lang="en-US" dirty="0"/>
          </a:p>
          <a:p>
            <a:pPr algn="just"/>
            <a:r>
              <a:rPr lang="en-US" dirty="0"/>
              <a:t>It is necessary to demonstrate what could have been shown had the insured appeared and cooperated.</a:t>
            </a:r>
          </a:p>
          <a:p>
            <a:pPr algn="just"/>
            <a:endParaRPr lang="en-US" dirty="0"/>
          </a:p>
          <a:p>
            <a:pPr algn="just"/>
            <a:r>
              <a:rPr lang="en-US" dirty="0"/>
              <a:t>Accordingly, any statement of the insured becomes important, including the conditions of the accident, the weather, a short stop by the plaintiff, such that even a rear end case can be shown to be defensible.</a:t>
            </a:r>
          </a:p>
          <a:p>
            <a:endParaRPr lang="en-US" dirty="0"/>
          </a:p>
        </p:txBody>
      </p:sp>
      <p:sp>
        <p:nvSpPr>
          <p:cNvPr id="4" name="Slide Number Placeholder 3">
            <a:extLst>
              <a:ext uri="{FF2B5EF4-FFF2-40B4-BE49-F238E27FC236}">
                <a16:creationId xmlns:a16="http://schemas.microsoft.com/office/drawing/2014/main" id="{DEAC1380-4690-4DF3-96C3-CD7D9D141A1F}"/>
              </a:ext>
            </a:extLst>
          </p:cNvPr>
          <p:cNvSpPr>
            <a:spLocks noGrp="1"/>
          </p:cNvSpPr>
          <p:nvPr>
            <p:ph type="sldNum" sz="quarter" idx="12"/>
          </p:nvPr>
        </p:nvSpPr>
        <p:spPr/>
        <p:txBody>
          <a:bodyPr/>
          <a:lstStyle/>
          <a:p>
            <a:fld id="{B0C875D8-36C2-463B-860A-3401E9DF4664}" type="slidenum">
              <a:rPr lang="en-US" smtClean="0"/>
              <a:t>9</a:t>
            </a:fld>
            <a:endParaRPr lang="en-US" dirty="0"/>
          </a:p>
        </p:txBody>
      </p:sp>
    </p:spTree>
    <p:extLst>
      <p:ext uri="{BB962C8B-B14F-4D97-AF65-F5344CB8AC3E}">
        <p14:creationId xmlns:p14="http://schemas.microsoft.com/office/powerpoint/2010/main" val="285323699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2_Event">
  <a:themeElements>
    <a:clrScheme name="Strafford">
      <a:dk1>
        <a:srgbClr val="414042"/>
      </a:dk1>
      <a:lt1>
        <a:sysClr val="window" lastClr="FFFFFF"/>
      </a:lt1>
      <a:dk2>
        <a:srgbClr val="004B8D"/>
      </a:dk2>
      <a:lt2>
        <a:srgbClr val="FFFFFF"/>
      </a:lt2>
      <a:accent1>
        <a:srgbClr val="7F7F7F"/>
      </a:accent1>
      <a:accent2>
        <a:srgbClr val="95B3D7"/>
      </a:accent2>
      <a:accent3>
        <a:srgbClr val="DBE5F1"/>
      </a:accent3>
      <a:accent4>
        <a:srgbClr val="FBD5B5"/>
      </a:accent4>
      <a:accent5>
        <a:srgbClr val="4F81BD"/>
      </a:accent5>
      <a:accent6>
        <a:srgbClr val="F79646"/>
      </a:accent6>
      <a:hlink>
        <a:srgbClr val="414042"/>
      </a:hlink>
      <a:folHlink>
        <a:srgbClr val="41404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3_Event">
  <a:themeElements>
    <a:clrScheme name="Strafford">
      <a:dk1>
        <a:srgbClr val="414042"/>
      </a:dk1>
      <a:lt1>
        <a:sysClr val="window" lastClr="FFFFFF"/>
      </a:lt1>
      <a:dk2>
        <a:srgbClr val="004B8D"/>
      </a:dk2>
      <a:lt2>
        <a:srgbClr val="FFFFFF"/>
      </a:lt2>
      <a:accent1>
        <a:srgbClr val="7F7F7F"/>
      </a:accent1>
      <a:accent2>
        <a:srgbClr val="95B3D7"/>
      </a:accent2>
      <a:accent3>
        <a:srgbClr val="DBE5F1"/>
      </a:accent3>
      <a:accent4>
        <a:srgbClr val="FBD5B5"/>
      </a:accent4>
      <a:accent5>
        <a:srgbClr val="4F81BD"/>
      </a:accent5>
      <a:accent6>
        <a:srgbClr val="F79646"/>
      </a:accent6>
      <a:hlink>
        <a:srgbClr val="414042"/>
      </a:hlink>
      <a:folHlink>
        <a:srgbClr val="41404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8_Event">
  <a:themeElements>
    <a:clrScheme name="Strafford">
      <a:dk1>
        <a:srgbClr val="414042"/>
      </a:dk1>
      <a:lt1>
        <a:sysClr val="window" lastClr="FFFFFF"/>
      </a:lt1>
      <a:dk2>
        <a:srgbClr val="004B8D"/>
      </a:dk2>
      <a:lt2>
        <a:srgbClr val="FFFFFF"/>
      </a:lt2>
      <a:accent1>
        <a:srgbClr val="7F7F7F"/>
      </a:accent1>
      <a:accent2>
        <a:srgbClr val="95B3D7"/>
      </a:accent2>
      <a:accent3>
        <a:srgbClr val="DBE5F1"/>
      </a:accent3>
      <a:accent4>
        <a:srgbClr val="FBD5B5"/>
      </a:accent4>
      <a:accent5>
        <a:srgbClr val="4F81BD"/>
      </a:accent5>
      <a:accent6>
        <a:srgbClr val="F79646"/>
      </a:accent6>
      <a:hlink>
        <a:srgbClr val="414042"/>
      </a:hlink>
      <a:folHlink>
        <a:srgbClr val="41404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Event">
  <a:themeElements>
    <a:clrScheme name="Strafford">
      <a:dk1>
        <a:srgbClr val="414042"/>
      </a:dk1>
      <a:lt1>
        <a:sysClr val="window" lastClr="FFFFFF"/>
      </a:lt1>
      <a:dk2>
        <a:srgbClr val="004B8D"/>
      </a:dk2>
      <a:lt2>
        <a:srgbClr val="FFFFFF"/>
      </a:lt2>
      <a:accent1>
        <a:srgbClr val="7F7F7F"/>
      </a:accent1>
      <a:accent2>
        <a:srgbClr val="95B3D7"/>
      </a:accent2>
      <a:accent3>
        <a:srgbClr val="DBE5F1"/>
      </a:accent3>
      <a:accent4>
        <a:srgbClr val="FBD5B5"/>
      </a:accent4>
      <a:accent5>
        <a:srgbClr val="4F81BD"/>
      </a:accent5>
      <a:accent6>
        <a:srgbClr val="F79646"/>
      </a:accent6>
      <a:hlink>
        <a:srgbClr val="414042"/>
      </a:hlink>
      <a:folHlink>
        <a:srgbClr val="41404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6.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145</TotalTime>
  <Words>5947</Words>
  <Application>Microsoft Office PowerPoint</Application>
  <PresentationFormat>Widescreen</PresentationFormat>
  <Paragraphs>386</Paragraphs>
  <Slides>52</Slides>
  <Notes>6</Notes>
  <HiddenSlides>0</HiddenSlides>
  <MMClips>0</MMClips>
  <ScaleCrop>false</ScaleCrop>
  <HeadingPairs>
    <vt:vector size="6" baseType="variant">
      <vt:variant>
        <vt:lpstr>Fonts Used</vt:lpstr>
      </vt:variant>
      <vt:variant>
        <vt:i4>8</vt:i4>
      </vt:variant>
      <vt:variant>
        <vt:lpstr>Theme</vt:lpstr>
      </vt:variant>
      <vt:variant>
        <vt:i4>5</vt:i4>
      </vt:variant>
      <vt:variant>
        <vt:lpstr>Slide Titles</vt:lpstr>
      </vt:variant>
      <vt:variant>
        <vt:i4>52</vt:i4>
      </vt:variant>
    </vt:vector>
  </HeadingPairs>
  <TitlesOfParts>
    <vt:vector size="65" baseType="lpstr">
      <vt:lpstr>Adobe Garamond Pro</vt:lpstr>
      <vt:lpstr>Arial</vt:lpstr>
      <vt:lpstr>Calibri</vt:lpstr>
      <vt:lpstr>Calibri Light</vt:lpstr>
      <vt:lpstr>Constantia</vt:lpstr>
      <vt:lpstr>Courier New</vt:lpstr>
      <vt:lpstr>Times New Roman</vt:lpstr>
      <vt:lpstr>Trebuchet MS</vt:lpstr>
      <vt:lpstr>Office Theme</vt:lpstr>
      <vt:lpstr>2_Event</vt:lpstr>
      <vt:lpstr>3_Event</vt:lpstr>
      <vt:lpstr>8_Event</vt:lpstr>
      <vt:lpstr>Event</vt:lpstr>
      <vt:lpstr>PowerPoint Presentation</vt:lpstr>
      <vt:lpstr>Tips for Optimal Quality</vt:lpstr>
      <vt:lpstr>Continuing Education Credits</vt:lpstr>
      <vt:lpstr>Program Materials</vt:lpstr>
      <vt:lpstr>Basics of the Cooperation Clause</vt:lpstr>
      <vt:lpstr>Basics of the Cooperation Clause</vt:lpstr>
      <vt:lpstr>An Insurer Must Show Prejudice</vt:lpstr>
      <vt:lpstr>What Constitutes Prejudice?</vt:lpstr>
      <vt:lpstr>What Constitutes Prejudice? </vt:lpstr>
      <vt:lpstr>What Constitutes Prejudice? </vt:lpstr>
      <vt:lpstr>Insured must be willful in refusal to cooperate  </vt:lpstr>
      <vt:lpstr>An Insurer Must Show Diligence in Contacting the Insured</vt:lpstr>
      <vt:lpstr>An Insurer Must Show Diligence in Contacting the Insured</vt:lpstr>
      <vt:lpstr>An Insurer Must Show Diligence in Contacting the Insured</vt:lpstr>
      <vt:lpstr>An Insurer Must Show Diligence in Contacting the Insured</vt:lpstr>
      <vt:lpstr>An Insurer Must Use Diligence in Contacting the Insured</vt:lpstr>
      <vt:lpstr>An Insurer Must Use Diligence in Contacting the Insured</vt:lpstr>
      <vt:lpstr>An Insurer Must Show Diligence in Contacting the Insured</vt:lpstr>
      <vt:lpstr>An Insurer Must Show Diligence in Contacting the Insured</vt:lpstr>
      <vt:lpstr>An Insurer Must Show Diligence in Contacting the Insured</vt:lpstr>
      <vt:lpstr> Introduction To The Reservation Of Rights— An Important Tool For The Insurance Investigation </vt:lpstr>
      <vt:lpstr>Impact of an ROR on Defenses </vt:lpstr>
      <vt:lpstr>PowerPoint Presentation</vt:lpstr>
      <vt:lpstr> The ROR Can Make Life Easier For The Insurer And The Insured Alike </vt:lpstr>
      <vt:lpstr>PowerPoint Presentation</vt:lpstr>
      <vt:lpstr> When is an insured entitled to independent counsel?</vt:lpstr>
      <vt:lpstr> What Happens If An ROR Is Inadequate? </vt:lpstr>
      <vt:lpstr> Additional Legal Issues Presented By RORs During The Insurance Investigation  </vt:lpstr>
      <vt:lpstr> Additional Critical Issues After An ROR Has Been Issued</vt:lpstr>
      <vt:lpstr> Additional Critical Issues After An ROR Has Been Issued</vt:lpstr>
      <vt:lpstr>PowerPoint Presentation</vt:lpstr>
      <vt:lpstr>PowerPoint Presentation</vt:lpstr>
      <vt:lpstr>Excess insurer issues – Primary insurer concerns </vt:lpstr>
      <vt:lpstr>Excess insurer issues – excess insurer concerns </vt:lpstr>
      <vt:lpstr>Excess insurer issues – excess insurer concerns </vt:lpstr>
      <vt:lpstr>General Rules Regarding Permissible Investigation by Insurer</vt:lpstr>
      <vt:lpstr>Abusive and Overreaching Demands</vt:lpstr>
      <vt:lpstr>Other Abusive Insurer Tactics</vt:lpstr>
      <vt:lpstr>Pleadings Sufficient to Survive Motion to Dismiss</vt:lpstr>
      <vt:lpstr>Evidence Sufficient to Survive Motion to for Summary Judgment</vt:lpstr>
      <vt:lpstr>Evidence Sufficient to Survive Motion for Summary Judgment</vt:lpstr>
      <vt:lpstr>Sufficient to Survive Daubert Motion to Disqualify Expert </vt:lpstr>
      <vt:lpstr>Sufficient to Survive Motion to Dismiss Illinois Consumer Fraud and Deceptive Practices Act</vt:lpstr>
      <vt:lpstr>Actions “Sanctionable” but would not Support Claim for Intentional Infliction of Emotional Distress</vt:lpstr>
      <vt:lpstr>Advice for Policyholders</vt:lpstr>
      <vt:lpstr>Advice for Policyholders</vt:lpstr>
      <vt:lpstr>Third-party Claim Concerns</vt:lpstr>
      <vt:lpstr>Use of Confidentiality Agreements</vt:lpstr>
      <vt:lpstr>Contact Information</vt:lpstr>
      <vt:lpstr>PowerPoint Presentation</vt:lpstr>
      <vt:lpstr>PowerPoint Presentation</vt:lpstr>
      <vt:lpstr>Not a Passholder Yet?  Try the CLE Individual Annual Pass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Basics of the Cooperation Clause</dc:title>
  <dc:creator>Eckler, Donald P.</dc:creator>
  <cp:lastModifiedBy>Eckler, Donald P.</cp:lastModifiedBy>
  <cp:revision>24</cp:revision>
  <dcterms:created xsi:type="dcterms:W3CDTF">2021-01-30T21:33:33Z</dcterms:created>
  <dcterms:modified xsi:type="dcterms:W3CDTF">2021-02-12T11:30:51Z</dcterms:modified>
</cp:coreProperties>
</file>