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69" r:id="rId3"/>
    <p:sldId id="277" r:id="rId4"/>
    <p:sldId id="287" r:id="rId5"/>
    <p:sldId id="299" r:id="rId6"/>
    <p:sldId id="307" r:id="rId7"/>
    <p:sldId id="313" r:id="rId8"/>
    <p:sldId id="314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B81423-A47E-485D-A213-1C61BA6CB59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062DD4-C013-47D0-A129-C315B5D6C3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b="0" dirty="0">
                <a:solidFill>
                  <a:srgbClr val="000000"/>
                </a:solidFill>
                <a:latin typeface="Times New Roman"/>
              </a:rPr>
              <a:t>A Tale of Two Cases: The Continued Development of Claims of Spoliation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Scott L. Howie</a:t>
            </a: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Donald Patrick Eckler</a:t>
            </a: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Pretzel &amp; Stouffer, Chartered</a:t>
            </a: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One South Wacker, Suite 2500</a:t>
            </a: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Chicago, IL 60606</a:t>
            </a:r>
          </a:p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312-346-1973</a:t>
            </a:r>
          </a:p>
        </p:txBody>
      </p:sp>
    </p:spTree>
    <p:extLst>
      <p:ext uri="{BB962C8B-B14F-4D97-AF65-F5344CB8AC3E}">
        <p14:creationId xmlns:p14="http://schemas.microsoft.com/office/powerpoint/2010/main" val="42758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 New Roman"/>
              </a:rPr>
              <a:t>Both cases concerned claims against insurers for allegedly not preserving evidence.  The </a:t>
            </a:r>
            <a:r>
              <a:rPr lang="en-US" sz="2800" b="0" i="1" u="none" strike="noStrike" baseline="0" dirty="0" smtClean="0">
                <a:latin typeface="Times New Roman"/>
              </a:rPr>
              <a:t>Combs</a:t>
            </a:r>
            <a:r>
              <a:rPr lang="en-US" sz="2800" b="0" i="0" u="none" strike="noStrike" baseline="0" dirty="0" smtClean="0">
                <a:latin typeface="Times New Roman"/>
              </a:rPr>
              <a:t> court held that the plaintiff has not alleged sufficient facts to establish that any defendant had</a:t>
            </a:r>
            <a:r>
              <a:rPr lang="en-US" sz="2800" b="0" i="0" u="none" strike="noStrike" dirty="0" smtClean="0">
                <a:latin typeface="Times New Roman"/>
              </a:rPr>
              <a:t> a duty to preserve evidence</a:t>
            </a:r>
            <a:r>
              <a:rPr lang="en-US" sz="2800" b="0" i="0" u="none" strike="noStrike" baseline="0" dirty="0" smtClean="0">
                <a:latin typeface="Times New Roman"/>
              </a:rPr>
              <a:t>.  </a:t>
            </a:r>
          </a:p>
          <a:p>
            <a:pPr marL="0" indent="0">
              <a:buNone/>
            </a:pPr>
            <a:endParaRPr lang="en-US" sz="2800">
              <a:latin typeface="Times New Roman"/>
            </a:endParaRPr>
          </a:p>
          <a:p>
            <a:pPr marL="0" indent="0">
              <a:buNone/>
            </a:pPr>
            <a:r>
              <a:rPr lang="en-US" sz="2800" b="0" i="0" u="none" strike="noStrike" baseline="0" smtClean="0">
                <a:latin typeface="Times New Roman"/>
              </a:rPr>
              <a:t>The </a:t>
            </a:r>
            <a:r>
              <a:rPr lang="en-US" sz="2800" b="0" i="1" u="none" strike="noStrike" baseline="0" dirty="0" err="1" smtClean="0">
                <a:latin typeface="Times New Roman"/>
              </a:rPr>
              <a:t>Skridla</a:t>
            </a:r>
            <a:r>
              <a:rPr lang="en-US" sz="2800" b="0" i="0" u="none" strike="noStrike" baseline="0" dirty="0" smtClean="0">
                <a:latin typeface="Times New Roman"/>
              </a:rPr>
              <a:t> court held that the plaintiff breached the statute of limitations, which court held was 2 years.</a:t>
            </a:r>
          </a:p>
          <a:p>
            <a:pPr marL="0" indent="0">
              <a:buNone/>
            </a:pPr>
            <a:endParaRPr lang="en-US" sz="2800" b="0" i="0" u="none" strike="noStrike" baseline="0" dirty="0" smtClean="0">
              <a:latin typeface="Times New Roman"/>
            </a:endParaRPr>
          </a:p>
          <a:p>
            <a:pPr marL="0" indent="0">
              <a:buNone/>
            </a:pPr>
            <a:r>
              <a:rPr lang="en-US" sz="2800" i="1" dirty="0">
                <a:latin typeface="Times" pitchFamily="18" charset="0"/>
              </a:rPr>
              <a:t>Combs v. Schmidt</a:t>
            </a:r>
            <a:r>
              <a:rPr lang="en-US" sz="2800" dirty="0">
                <a:latin typeface="Times" pitchFamily="18" charset="0"/>
              </a:rPr>
              <a:t>, 2015 IL App (2d) 131053 </a:t>
            </a:r>
          </a:p>
          <a:p>
            <a:pPr marL="0" indent="0">
              <a:buNone/>
            </a:pPr>
            <a:r>
              <a:rPr lang="en-US" sz="2800" dirty="0">
                <a:latin typeface="Times" pitchFamily="18" charset="0"/>
              </a:rPr>
              <a:t> </a:t>
            </a:r>
            <a:r>
              <a:rPr lang="en-US" sz="2800" i="1" dirty="0" err="1" smtClean="0">
                <a:latin typeface="Times" pitchFamily="18" charset="0"/>
              </a:rPr>
              <a:t>Skridla</a:t>
            </a:r>
            <a:r>
              <a:rPr lang="en-US" sz="2800" i="1" dirty="0" smtClean="0">
                <a:latin typeface="Times" pitchFamily="18" charset="0"/>
              </a:rPr>
              <a:t> </a:t>
            </a:r>
            <a:r>
              <a:rPr lang="en-US" sz="2800" i="1" dirty="0">
                <a:latin typeface="Times" pitchFamily="18" charset="0"/>
              </a:rPr>
              <a:t>v. General Motors</a:t>
            </a:r>
            <a:r>
              <a:rPr lang="en-US" sz="2800" dirty="0">
                <a:latin typeface="Times" pitchFamily="18" charset="0"/>
              </a:rPr>
              <a:t>, 2015 IL App (2d) 141168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Basics of the tort of spoliation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Illinois courts do not recognize spoliation as an independent tort.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 v. Keeley &amp; Sons, Inc.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IL 113270, ¶26;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IL 113270, ¶26;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Boyd v. Travelers Ins. Co.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166 Ill.2d 188, 194 (1995).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rule in Illinois is that there is no duty to preserve evidence.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IL 113270, ¶27.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Spoliation is a form of negligence, and spoliation claims are analyzed under a negligence framework.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166 Ill. 2d at 194–95;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Andersen v. Mack Trucks, Inc.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341 Ill. App. 3d 212, 215 (2nd Dist. 2003).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Basics of the tort of spoliation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that framework, a plaintiff must show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that the defendant in a spoliation case owed a duty to the plaintiff to preserve the evidence that was allegedly lost or destroyed,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that the defendant breached that duty by losing or destroying the evidence,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that the loss or destruction of evidence was the proximate cause of the plaintiff inability to prove an underlying lawsuit, and 4) that the plaintiff suffered actual damages.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IL 113270, ¶27.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Supreme Court of Illinois “tailored the duty element to spoliation claims” in 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Boyd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setting forth a two-prong test. </a:t>
            </a:r>
            <a:r>
              <a:rPr lang="en-US" sz="9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Dardeen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sz="9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Kuehling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213 Ill.2d 329 335–36 (2004) citing 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Boyd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166 Ill. 2d at 195. 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prong requires the plaintiff to show that a duty arose through a contract, agreement, statute, or other special circumstance, or through the defendant’s voluntary assumption of such a duty by affirmative conduct. 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Boyd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166 Ill.2d at 195. 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Indeed, Illinois courts have held that requesting that evidence be preserved does not create a duty for the defendant to preserve evidence.  In 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Andersen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341 Ill. App. 3d at 217, the Court held “[w]e decline to hold that a mere request that a party preserve evidence is sufficient to impose a duty absent some further special relationship.”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plaintiff satisfies the relationship prong, the plaintiff must still show that “a reasonable person in the defendant’s position should have foreseen that the evidence was material to a potential civil action.”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need to consider the second prong, foreseeability, if the plaintiff fails to establish the needed relationship.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Dardeen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213 Ill. 2d at 335 citing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Andersen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341 Ill. App. 3d at 215.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In </a:t>
            </a:r>
            <a:r>
              <a:rPr lang="en-US" b="0" i="1" u="none" strike="noStrike" baseline="0" dirty="0" smtClean="0">
                <a:solidFill>
                  <a:srgbClr val="333333"/>
                </a:solidFill>
                <a:latin typeface="Times New Roman"/>
              </a:rPr>
              <a:t>Martin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, the Illinois Supreme Court rejected the argument that the status of a potential litigant 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might satisfy 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the 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foreseeability 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/>
              </a:rPr>
              <a:t>prong.</a:t>
            </a:r>
          </a:p>
          <a:p>
            <a:pPr marL="0" indent="0">
              <a:buNone/>
            </a:pPr>
            <a:endParaRPr lang="en-US" b="0" i="0" u="none" strike="noStrike" baseline="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Specifically, the Court held that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Shimanovsky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General Motors Corporation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181 Ill.2d 112 (1998), which dealt with sanctions under Rule 219(c) for the destruction of evidence, that potential for future litigation was not sufficient to impose a tort duty in a spoliation action.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¶¶ 49-51.  </a:t>
            </a:r>
            <a:r>
              <a:rPr lang="en-US" b="0" i="0" u="none" strike="noStrike" baseline="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insurers would never be a party to a lawsuit brought by the plaintiffs because such direct actions against insurers are against Illinois public policy. 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Zegar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Sears Roebuck &amp; Company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211 Ill. App. 3d 1025, 1027-1028 (1st Dist. 1991).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386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 Tale of Two Cases: The Continued Development of Claims of Spoliation</vt:lpstr>
      <vt:lpstr>PowerPoint Presentation</vt:lpstr>
      <vt:lpstr>Basics of the tort of spoliation</vt:lpstr>
      <vt:lpstr>Basics of the tort of spoliation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Cases: The Continued Development of Claims of Spoliation</dc:title>
  <dc:creator>Snodgrass, Rachel</dc:creator>
  <cp:lastModifiedBy>Howie, Scott</cp:lastModifiedBy>
  <cp:revision>5</cp:revision>
  <cp:lastPrinted>2016-04-04T15:23:45Z</cp:lastPrinted>
  <dcterms:created xsi:type="dcterms:W3CDTF">2016-04-04T15:20:30Z</dcterms:created>
  <dcterms:modified xsi:type="dcterms:W3CDTF">2016-05-23T14:54:41Z</dcterms:modified>
</cp:coreProperties>
</file>